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Lst>
  <p:notesMasterIdLst>
    <p:notesMasterId r:id="rId32"/>
  </p:notesMasterIdLst>
  <p:sldIdLst>
    <p:sldId id="976" r:id="rId3"/>
    <p:sldId id="1144" r:id="rId4"/>
    <p:sldId id="1143" r:id="rId5"/>
    <p:sldId id="1146" r:id="rId6"/>
    <p:sldId id="1147" r:id="rId7"/>
    <p:sldId id="1148" r:id="rId8"/>
    <p:sldId id="1149" r:id="rId9"/>
    <p:sldId id="1030" r:id="rId10"/>
    <p:sldId id="1150" r:id="rId11"/>
    <p:sldId id="1160" r:id="rId12"/>
    <p:sldId id="1161" r:id="rId13"/>
    <p:sldId id="1156" r:id="rId14"/>
    <p:sldId id="1063" r:id="rId15"/>
    <p:sldId id="1157" r:id="rId16"/>
    <p:sldId id="1158" r:id="rId17"/>
    <p:sldId id="1064" r:id="rId18"/>
    <p:sldId id="1137" r:id="rId19"/>
    <p:sldId id="1128" r:id="rId20"/>
    <p:sldId id="1132" r:id="rId21"/>
    <p:sldId id="1129" r:id="rId22"/>
    <p:sldId id="1135" r:id="rId23"/>
    <p:sldId id="1040" r:id="rId24"/>
    <p:sldId id="1041" r:id="rId25"/>
    <p:sldId id="1042" r:id="rId26"/>
    <p:sldId id="1043" r:id="rId27"/>
    <p:sldId id="1044" r:id="rId28"/>
    <p:sldId id="1045" r:id="rId29"/>
    <p:sldId id="1046" r:id="rId30"/>
    <p:sldId id="1047"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94660"/>
  </p:normalViewPr>
  <p:slideViewPr>
    <p:cSldViewPr snapToGrid="0">
      <p:cViewPr varScale="1">
        <p:scale>
          <a:sx n="95" d="100"/>
          <a:sy n="95" d="100"/>
        </p:scale>
        <p:origin x="10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148767-631C-447A-AA51-C8E22D018D8D}" type="datetimeFigureOut">
              <a:rPr lang="zh-CN" altLang="en-US" smtClean="0"/>
              <a:t>2021-05-06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B59A01-15B8-49A0-AFA4-3A4E320B3085}" type="slidenum">
              <a:rPr lang="zh-CN" altLang="en-US" smtClean="0"/>
              <a:t>‹#›</a:t>
            </a:fld>
            <a:endParaRPr lang="zh-CN" altLang="en-US"/>
          </a:p>
        </p:txBody>
      </p:sp>
    </p:spTree>
    <p:extLst>
      <p:ext uri="{BB962C8B-B14F-4D97-AF65-F5344CB8AC3E}">
        <p14:creationId xmlns:p14="http://schemas.microsoft.com/office/powerpoint/2010/main" val="710499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73294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1812105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a:t>
            </a:fld>
            <a:endParaRPr lang="zh-CN" altLang="en-US"/>
          </a:p>
        </p:txBody>
      </p:sp>
    </p:spTree>
    <p:extLst>
      <p:ext uri="{BB962C8B-B14F-4D97-AF65-F5344CB8AC3E}">
        <p14:creationId xmlns:p14="http://schemas.microsoft.com/office/powerpoint/2010/main" val="1812105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extLst>
      <p:ext uri="{BB962C8B-B14F-4D97-AF65-F5344CB8AC3E}">
        <p14:creationId xmlns:p14="http://schemas.microsoft.com/office/powerpoint/2010/main" val="1812105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2774857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2802B4-4F36-4EA7-92E3-303BCB50E94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76B2C2-EBDA-4900-B7D3-26670A8DDC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D16D5BE-13E2-4434-B29E-5C475BEF7F68}"/>
              </a:ext>
            </a:extLst>
          </p:cNvPr>
          <p:cNvSpPr>
            <a:spLocks noGrp="1"/>
          </p:cNvSpPr>
          <p:nvPr>
            <p:ph type="dt" sz="half" idx="10"/>
          </p:nvPr>
        </p:nvSpPr>
        <p:spPr/>
        <p:txBody>
          <a:bodyPr/>
          <a:lstStyle/>
          <a:p>
            <a:fld id="{4BC2BF8B-91DA-48E4-AD0E-37C3949E58EC}" type="datetimeFigureOut">
              <a:rPr lang="zh-CN" altLang="en-US" smtClean="0"/>
              <a:t>2021-05-06</a:t>
            </a:fld>
            <a:endParaRPr lang="zh-CN" altLang="en-US"/>
          </a:p>
        </p:txBody>
      </p:sp>
      <p:sp>
        <p:nvSpPr>
          <p:cNvPr id="5" name="页脚占位符 4">
            <a:extLst>
              <a:ext uri="{FF2B5EF4-FFF2-40B4-BE49-F238E27FC236}">
                <a16:creationId xmlns:a16="http://schemas.microsoft.com/office/drawing/2014/main" id="{098E9AF8-3975-4DE8-A3FA-DB5C6BFF0F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D07264-FF23-44E7-98BF-80124191DCB1}"/>
              </a:ext>
            </a:extLst>
          </p:cNvPr>
          <p:cNvSpPr>
            <a:spLocks noGrp="1"/>
          </p:cNvSpPr>
          <p:nvPr>
            <p:ph type="sldNum" sz="quarter" idx="12"/>
          </p:nvPr>
        </p:nvSpPr>
        <p:spPr/>
        <p:txBody>
          <a:bodyPr/>
          <a:lstStyle/>
          <a:p>
            <a:fld id="{8D67DE67-870D-4310-9795-E0A80A73C92A}" type="slidenum">
              <a:rPr lang="zh-CN" altLang="en-US" smtClean="0"/>
              <a:t>‹#›</a:t>
            </a:fld>
            <a:endParaRPr lang="zh-CN" altLang="en-US"/>
          </a:p>
        </p:txBody>
      </p:sp>
    </p:spTree>
    <p:extLst>
      <p:ext uri="{BB962C8B-B14F-4D97-AF65-F5344CB8AC3E}">
        <p14:creationId xmlns:p14="http://schemas.microsoft.com/office/powerpoint/2010/main" val="1217643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E138C7-2E04-47C3-B15C-D00FC9A8222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ED99DFB-DE18-4E20-908F-676A3F562C4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01FC94-DC75-47E0-8BE4-5F4AF45C70AA}"/>
              </a:ext>
            </a:extLst>
          </p:cNvPr>
          <p:cNvSpPr>
            <a:spLocks noGrp="1"/>
          </p:cNvSpPr>
          <p:nvPr>
            <p:ph type="dt" sz="half" idx="10"/>
          </p:nvPr>
        </p:nvSpPr>
        <p:spPr/>
        <p:txBody>
          <a:bodyPr/>
          <a:lstStyle/>
          <a:p>
            <a:fld id="{4BC2BF8B-91DA-48E4-AD0E-37C3949E58EC}" type="datetimeFigureOut">
              <a:rPr lang="zh-CN" altLang="en-US" smtClean="0"/>
              <a:t>2021-05-06</a:t>
            </a:fld>
            <a:endParaRPr lang="zh-CN" altLang="en-US"/>
          </a:p>
        </p:txBody>
      </p:sp>
      <p:sp>
        <p:nvSpPr>
          <p:cNvPr id="5" name="页脚占位符 4">
            <a:extLst>
              <a:ext uri="{FF2B5EF4-FFF2-40B4-BE49-F238E27FC236}">
                <a16:creationId xmlns:a16="http://schemas.microsoft.com/office/drawing/2014/main" id="{35CD591E-323A-4927-81B0-BE291D048CD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C9CD1D-7A79-4D9F-B53F-4ACB776D4FFD}"/>
              </a:ext>
            </a:extLst>
          </p:cNvPr>
          <p:cNvSpPr>
            <a:spLocks noGrp="1"/>
          </p:cNvSpPr>
          <p:nvPr>
            <p:ph type="sldNum" sz="quarter" idx="12"/>
          </p:nvPr>
        </p:nvSpPr>
        <p:spPr/>
        <p:txBody>
          <a:bodyPr/>
          <a:lstStyle/>
          <a:p>
            <a:fld id="{8D67DE67-870D-4310-9795-E0A80A73C92A}" type="slidenum">
              <a:rPr lang="zh-CN" altLang="en-US" smtClean="0"/>
              <a:t>‹#›</a:t>
            </a:fld>
            <a:endParaRPr lang="zh-CN" altLang="en-US"/>
          </a:p>
        </p:txBody>
      </p:sp>
    </p:spTree>
    <p:extLst>
      <p:ext uri="{BB962C8B-B14F-4D97-AF65-F5344CB8AC3E}">
        <p14:creationId xmlns:p14="http://schemas.microsoft.com/office/powerpoint/2010/main" val="2529209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48CDE2-ABED-4D08-B73B-CE861B0904A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60D454E-66D5-4FDB-9412-ABC7674F0E2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44DC42E-5388-4620-9A52-CEA463138CB2}"/>
              </a:ext>
            </a:extLst>
          </p:cNvPr>
          <p:cNvSpPr>
            <a:spLocks noGrp="1"/>
          </p:cNvSpPr>
          <p:nvPr>
            <p:ph type="dt" sz="half" idx="10"/>
          </p:nvPr>
        </p:nvSpPr>
        <p:spPr/>
        <p:txBody>
          <a:bodyPr/>
          <a:lstStyle/>
          <a:p>
            <a:fld id="{4BC2BF8B-91DA-48E4-AD0E-37C3949E58EC}" type="datetimeFigureOut">
              <a:rPr lang="zh-CN" altLang="en-US" smtClean="0"/>
              <a:t>2021-05-06</a:t>
            </a:fld>
            <a:endParaRPr lang="zh-CN" altLang="en-US"/>
          </a:p>
        </p:txBody>
      </p:sp>
      <p:sp>
        <p:nvSpPr>
          <p:cNvPr id="5" name="页脚占位符 4">
            <a:extLst>
              <a:ext uri="{FF2B5EF4-FFF2-40B4-BE49-F238E27FC236}">
                <a16:creationId xmlns:a16="http://schemas.microsoft.com/office/drawing/2014/main" id="{033E7700-EFDD-48BF-94F8-625F961A6EC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8D3105-0989-405E-8A3D-4FABF02C9C85}"/>
              </a:ext>
            </a:extLst>
          </p:cNvPr>
          <p:cNvSpPr>
            <a:spLocks noGrp="1"/>
          </p:cNvSpPr>
          <p:nvPr>
            <p:ph type="sldNum" sz="quarter" idx="12"/>
          </p:nvPr>
        </p:nvSpPr>
        <p:spPr/>
        <p:txBody>
          <a:bodyPr/>
          <a:lstStyle/>
          <a:p>
            <a:fld id="{8D67DE67-870D-4310-9795-E0A80A73C92A}" type="slidenum">
              <a:rPr lang="zh-CN" altLang="en-US" smtClean="0"/>
              <a:t>‹#›</a:t>
            </a:fld>
            <a:endParaRPr lang="zh-CN" altLang="en-US"/>
          </a:p>
        </p:txBody>
      </p:sp>
    </p:spTree>
    <p:extLst>
      <p:ext uri="{BB962C8B-B14F-4D97-AF65-F5344CB8AC3E}">
        <p14:creationId xmlns:p14="http://schemas.microsoft.com/office/powerpoint/2010/main" val="1571302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23901" y="123032"/>
            <a:ext cx="9855201" cy="428624"/>
          </a:xfrm>
          <a:prstGeom prst="rect">
            <a:avLst/>
          </a:prstGeom>
        </p:spPr>
        <p:txBody>
          <a:bodyPr>
            <a:noAutofit/>
          </a:bodyPr>
          <a:lstStyle>
            <a:lvl1pPr>
              <a:defRPr sz="3200" b="1">
                <a:solidFill>
                  <a:schemeClr val="tx1"/>
                </a:solidFill>
                <a:latin typeface="微软雅黑 Light" panose="020B0502040204020203" pitchFamily="34" charset="-122"/>
                <a:ea typeface="微软雅黑 Light" panose="020B0502040204020203" pitchFamily="34" charset="-122"/>
              </a:defRPr>
            </a:lvl1pPr>
          </a:lstStyle>
          <a:p>
            <a:r>
              <a:rPr lang="en-US" dirty="0"/>
              <a:t>Click to edit Master title style</a:t>
            </a:r>
          </a:p>
        </p:txBody>
      </p:sp>
      <p:grpSp>
        <p:nvGrpSpPr>
          <p:cNvPr id="6" name="Group 7"/>
          <p:cNvGrpSpPr>
            <a:grpSpLocks/>
          </p:cNvGrpSpPr>
          <p:nvPr userDrawn="1"/>
        </p:nvGrpSpPr>
        <p:grpSpPr bwMode="auto">
          <a:xfrm>
            <a:off x="164671" y="197731"/>
            <a:ext cx="520496" cy="274639"/>
            <a:chOff x="0" y="0"/>
            <a:chExt cx="1041399" cy="549275"/>
          </a:xfrm>
        </p:grpSpPr>
        <p:sp>
          <p:nvSpPr>
            <p:cNvPr id="8"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9"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0"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grpSp>
      <p:cxnSp>
        <p:nvCxnSpPr>
          <p:cNvPr id="11" name="直接连接符 10"/>
          <p:cNvCxnSpPr/>
          <p:nvPr userDrawn="1"/>
        </p:nvCxnSpPr>
        <p:spPr>
          <a:xfrm>
            <a:off x="0" y="605264"/>
            <a:ext cx="12192000" cy="0"/>
          </a:xfrm>
          <a:prstGeom prst="line">
            <a:avLst/>
          </a:prstGeom>
          <a:ln>
            <a:solidFill>
              <a:srgbClr val="0054A9"/>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DB8EB402-7A83-3544-B40E-6CA936B191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384750" y="29026"/>
            <a:ext cx="1798759" cy="548030"/>
          </a:xfrm>
          <a:prstGeom prst="rect">
            <a:avLst/>
          </a:prstGeom>
        </p:spPr>
      </p:pic>
    </p:spTree>
    <p:extLst>
      <p:ext uri="{BB962C8B-B14F-4D97-AF65-F5344CB8AC3E}">
        <p14:creationId xmlns:p14="http://schemas.microsoft.com/office/powerpoint/2010/main" val="4915433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9011000"/>
      </p:ext>
    </p:extLst>
  </p:cSld>
  <p:clrMapOvr>
    <a:masterClrMapping/>
  </p:clrMapOvr>
  <mc:AlternateContent xmlns:mc="http://schemas.openxmlformats.org/markup-compatibility/2006" xmlns:p14="http://schemas.microsoft.com/office/powerpoint/2010/main">
    <mc:Choice Requires="p14">
      <p:transition p14:dur="10" advTm="2000">
        <p:fade/>
      </p:transition>
    </mc:Choice>
    <mc:Fallback xmlns="">
      <p:transition advTm="2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17104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cxnSp>
        <p:nvCxnSpPr>
          <p:cNvPr id="7" name="直接连接符 6"/>
          <p:cNvCxnSpPr/>
          <p:nvPr userDrawn="1"/>
        </p:nvCxnSpPr>
        <p:spPr>
          <a:xfrm>
            <a:off x="1007435" y="833864"/>
            <a:ext cx="104651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a:grpSpLocks/>
          </p:cNvGrpSpPr>
          <p:nvPr userDrawn="1"/>
        </p:nvGrpSpPr>
        <p:grpSpPr bwMode="auto">
          <a:xfrm>
            <a:off x="431371" y="390527"/>
            <a:ext cx="520496" cy="274639"/>
            <a:chOff x="0" y="0"/>
            <a:chExt cx="1041399" cy="549275"/>
          </a:xfrm>
        </p:grpSpPr>
        <p:sp>
          <p:nvSpPr>
            <p:cNvPr id="13"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prstClr val="black"/>
                </a:solidFill>
              </a:endParaRPr>
            </a:p>
          </p:txBody>
        </p:sp>
        <p:sp>
          <p:nvSpPr>
            <p:cNvPr id="14"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prstClr val="black"/>
                </a:solidFill>
              </a:endParaRPr>
            </a:p>
          </p:txBody>
        </p:sp>
        <p:sp>
          <p:nvSpPr>
            <p:cNvPr id="15"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prstClr val="black"/>
                </a:solidFill>
              </a:endParaRPr>
            </a:p>
          </p:txBody>
        </p:sp>
      </p:grpSp>
      <p:sp>
        <p:nvSpPr>
          <p:cNvPr id="3" name="文本占位符 2"/>
          <p:cNvSpPr>
            <a:spLocks noGrp="1"/>
          </p:cNvSpPr>
          <p:nvPr>
            <p:ph type="body" sz="quarter" idx="10"/>
          </p:nvPr>
        </p:nvSpPr>
        <p:spPr>
          <a:xfrm>
            <a:off x="961952" y="206880"/>
            <a:ext cx="5230059" cy="629833"/>
          </a:xfrm>
        </p:spPr>
        <p:txBody>
          <a:bodyPr>
            <a:normAutofit/>
          </a:bodyPr>
          <a:lstStyle>
            <a:lvl1pPr marL="0" indent="0">
              <a:buNone/>
              <a:defRPr sz="3200">
                <a:latin typeface="微软雅黑 Light" panose="020B0502040204020203" pitchFamily="34" charset="-122"/>
                <a:ea typeface="微软雅黑 Light" panose="020B0502040204020203" pitchFamily="34" charset="-122"/>
              </a:defRPr>
            </a:lvl1pPr>
          </a:lstStyle>
          <a:p>
            <a:pPr lvl="0"/>
            <a:r>
              <a:rPr lang="zh-CN" altLang="en-US" dirty="0"/>
              <a:t>单击此处编辑母版文本样式</a:t>
            </a:r>
          </a:p>
        </p:txBody>
      </p:sp>
    </p:spTree>
    <p:extLst>
      <p:ext uri="{BB962C8B-B14F-4D97-AF65-F5344CB8AC3E}">
        <p14:creationId xmlns:p14="http://schemas.microsoft.com/office/powerpoint/2010/main" val="1583361513"/>
      </p:ext>
    </p:extLst>
  </p:cSld>
  <p:clrMapOvr>
    <a:masterClrMapping/>
  </p:clrMapOvr>
  <mc:AlternateContent xmlns:mc="http://schemas.openxmlformats.org/markup-compatibility/2006" xmlns:p14="http://schemas.microsoft.com/office/powerpoint/2010/main">
    <mc:Choice Requires="p14">
      <p:transition p14:dur="10" advTm="2000">
        <p:fade/>
      </p:transition>
    </mc:Choice>
    <mc:Fallback xmlns="">
      <p:transition advTm="2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995696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2"/>
            <a:ext cx="2743200" cy="365125"/>
          </a:xfrm>
          <a:prstGeom prst="rect">
            <a:avLst/>
          </a:prstGeom>
        </p:spPr>
        <p:txBody>
          <a:bodyPr/>
          <a:lstStyle/>
          <a:p>
            <a:fld id="{9FE70AE1-F3FA-4000-A175-6EE1DF78C57A}" type="datetimeFigureOut">
              <a:rPr lang="zh-CN" altLang="en-US" smtClean="0"/>
              <a:pPr/>
              <a:t>2021-05-06</a:t>
            </a:fld>
            <a:endParaRPr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2"/>
            <a:ext cx="2743200" cy="365125"/>
          </a:xfrm>
          <a:prstGeom prst="rect">
            <a:avLst/>
          </a:prstGeom>
        </p:spPr>
        <p:txBody>
          <a:bodyPr/>
          <a:lstStyle/>
          <a:p>
            <a:fld id="{2CE906DA-49E7-404C-BCF3-A2A7CD3824A0}" type="slidenum">
              <a:rPr lang="zh-CN" altLang="en-US" smtClean="0"/>
              <a:pPr/>
              <a:t>‹#›</a:t>
            </a:fld>
            <a:endParaRPr lang="zh-CN" altLang="en-US"/>
          </a:p>
        </p:txBody>
      </p:sp>
    </p:spTree>
    <p:extLst>
      <p:ext uri="{BB962C8B-B14F-4D97-AF65-F5344CB8AC3E}">
        <p14:creationId xmlns:p14="http://schemas.microsoft.com/office/powerpoint/2010/main" val="7835504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2"/>
            <a:ext cx="2743200" cy="365125"/>
          </a:xfrm>
          <a:prstGeom prst="rect">
            <a:avLst/>
          </a:prstGeom>
        </p:spPr>
        <p:txBody>
          <a:bodyPr/>
          <a:lstStyle/>
          <a:p>
            <a:fld id="{9FE70AE1-F3FA-4000-A175-6EE1DF78C57A}" type="datetimeFigureOut">
              <a:rPr lang="zh-CN" altLang="en-US" smtClean="0"/>
              <a:pPr/>
              <a:t>2021-05-06</a:t>
            </a:fld>
            <a:endParaRPr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2"/>
            <a:ext cx="2743200" cy="365125"/>
          </a:xfrm>
          <a:prstGeom prst="rect">
            <a:avLst/>
          </a:prstGeom>
        </p:spPr>
        <p:txBody>
          <a:bodyPr/>
          <a:lstStyle/>
          <a:p>
            <a:fld id="{2CE906DA-49E7-404C-BCF3-A2A7CD3824A0}" type="slidenum">
              <a:rPr lang="zh-CN" altLang="en-US" smtClean="0"/>
              <a:pPr/>
              <a:t>‹#›</a:t>
            </a:fld>
            <a:endParaRPr lang="zh-CN" altLang="en-US"/>
          </a:p>
        </p:txBody>
      </p:sp>
    </p:spTree>
    <p:extLst>
      <p:ext uri="{BB962C8B-B14F-4D97-AF65-F5344CB8AC3E}">
        <p14:creationId xmlns:p14="http://schemas.microsoft.com/office/powerpoint/2010/main" val="9564121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2"/>
            <a:ext cx="2743200" cy="365125"/>
          </a:xfrm>
          <a:prstGeom prst="rect">
            <a:avLst/>
          </a:prstGeom>
        </p:spPr>
        <p:txBody>
          <a:bodyPr/>
          <a:lstStyle/>
          <a:p>
            <a:fld id="{9FE70AE1-F3FA-4000-A175-6EE1DF78C57A}" type="datetimeFigureOut">
              <a:rPr lang="zh-CN" altLang="en-US" smtClean="0"/>
              <a:pPr/>
              <a:t>2021-05-06</a:t>
            </a:fld>
            <a:endParaRPr lang="zh-CN" altLang="en-US"/>
          </a:p>
        </p:txBody>
      </p:sp>
      <p:sp>
        <p:nvSpPr>
          <p:cNvPr id="6" name="页脚占位符 5"/>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2"/>
            <a:ext cx="2743200" cy="365125"/>
          </a:xfrm>
          <a:prstGeom prst="rect">
            <a:avLst/>
          </a:prstGeom>
        </p:spPr>
        <p:txBody>
          <a:bodyPr/>
          <a:lstStyle/>
          <a:p>
            <a:fld id="{2CE906DA-49E7-404C-BCF3-A2A7CD3824A0}" type="slidenum">
              <a:rPr lang="zh-CN" altLang="en-US" smtClean="0"/>
              <a:pPr/>
              <a:t>‹#›</a:t>
            </a:fld>
            <a:endParaRPr lang="zh-CN" altLang="en-US"/>
          </a:p>
        </p:txBody>
      </p:sp>
    </p:spTree>
    <p:extLst>
      <p:ext uri="{BB962C8B-B14F-4D97-AF65-F5344CB8AC3E}">
        <p14:creationId xmlns:p14="http://schemas.microsoft.com/office/powerpoint/2010/main" val="488299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A4B277-EDF7-4AEC-A975-3FAF506B290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506FD10-0DFE-4964-905A-7595CCFFCBA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F22250-974B-4AF0-A6EB-E35B7EFD65B0}"/>
              </a:ext>
            </a:extLst>
          </p:cNvPr>
          <p:cNvSpPr>
            <a:spLocks noGrp="1"/>
          </p:cNvSpPr>
          <p:nvPr>
            <p:ph type="dt" sz="half" idx="10"/>
          </p:nvPr>
        </p:nvSpPr>
        <p:spPr/>
        <p:txBody>
          <a:bodyPr/>
          <a:lstStyle/>
          <a:p>
            <a:fld id="{4BC2BF8B-91DA-48E4-AD0E-37C3949E58EC}" type="datetimeFigureOut">
              <a:rPr lang="zh-CN" altLang="en-US" smtClean="0"/>
              <a:t>2021-05-06</a:t>
            </a:fld>
            <a:endParaRPr lang="zh-CN" altLang="en-US"/>
          </a:p>
        </p:txBody>
      </p:sp>
      <p:sp>
        <p:nvSpPr>
          <p:cNvPr id="5" name="页脚占位符 4">
            <a:extLst>
              <a:ext uri="{FF2B5EF4-FFF2-40B4-BE49-F238E27FC236}">
                <a16:creationId xmlns:a16="http://schemas.microsoft.com/office/drawing/2014/main" id="{C4B18150-7040-43EF-AE2D-856097C13B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916766-C4C4-4559-91D5-6589CE6527D2}"/>
              </a:ext>
            </a:extLst>
          </p:cNvPr>
          <p:cNvSpPr>
            <a:spLocks noGrp="1"/>
          </p:cNvSpPr>
          <p:nvPr>
            <p:ph type="sldNum" sz="quarter" idx="12"/>
          </p:nvPr>
        </p:nvSpPr>
        <p:spPr/>
        <p:txBody>
          <a:bodyPr/>
          <a:lstStyle/>
          <a:p>
            <a:fld id="{8D67DE67-870D-4310-9795-E0A80A73C92A}" type="slidenum">
              <a:rPr lang="zh-CN" altLang="en-US" smtClean="0"/>
              <a:t>‹#›</a:t>
            </a:fld>
            <a:endParaRPr lang="zh-CN" altLang="en-US"/>
          </a:p>
        </p:txBody>
      </p:sp>
    </p:spTree>
    <p:extLst>
      <p:ext uri="{BB962C8B-B14F-4D97-AF65-F5344CB8AC3E}">
        <p14:creationId xmlns:p14="http://schemas.microsoft.com/office/powerpoint/2010/main" val="3112925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2"/>
            <a:ext cx="2743200" cy="365125"/>
          </a:xfrm>
          <a:prstGeom prst="rect">
            <a:avLst/>
          </a:prstGeom>
        </p:spPr>
        <p:txBody>
          <a:bodyPr/>
          <a:lstStyle/>
          <a:p>
            <a:fld id="{9FE70AE1-F3FA-4000-A175-6EE1DF78C57A}" type="datetimeFigureOut">
              <a:rPr lang="zh-CN" altLang="en-US" smtClean="0"/>
              <a:pPr/>
              <a:t>2021-05-06</a:t>
            </a:fld>
            <a:endParaRPr lang="zh-CN" altLang="en-US"/>
          </a:p>
        </p:txBody>
      </p:sp>
      <p:sp>
        <p:nvSpPr>
          <p:cNvPr id="8" name="页脚占位符 7"/>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2"/>
            <a:ext cx="2743200" cy="365125"/>
          </a:xfrm>
          <a:prstGeom prst="rect">
            <a:avLst/>
          </a:prstGeom>
        </p:spPr>
        <p:txBody>
          <a:bodyPr/>
          <a:lstStyle/>
          <a:p>
            <a:fld id="{2CE906DA-49E7-404C-BCF3-A2A7CD3824A0}" type="slidenum">
              <a:rPr lang="zh-CN" altLang="en-US" smtClean="0"/>
              <a:pPr/>
              <a:t>‹#›</a:t>
            </a:fld>
            <a:endParaRPr lang="zh-CN" altLang="en-US"/>
          </a:p>
        </p:txBody>
      </p:sp>
    </p:spTree>
    <p:extLst>
      <p:ext uri="{BB962C8B-B14F-4D97-AF65-F5344CB8AC3E}">
        <p14:creationId xmlns:p14="http://schemas.microsoft.com/office/powerpoint/2010/main" val="39791023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838200" y="6356352"/>
            <a:ext cx="2743200" cy="365125"/>
          </a:xfrm>
          <a:prstGeom prst="rect">
            <a:avLst/>
          </a:prstGeom>
        </p:spPr>
        <p:txBody>
          <a:bodyPr/>
          <a:lstStyle/>
          <a:p>
            <a:fld id="{9FE70AE1-F3FA-4000-A175-6EE1DF78C57A}" type="datetimeFigureOut">
              <a:rPr lang="zh-CN" altLang="en-US" smtClean="0"/>
              <a:pPr/>
              <a:t>2021-05-06</a:t>
            </a:fld>
            <a:endParaRPr lang="zh-CN" altLang="en-US"/>
          </a:p>
        </p:txBody>
      </p:sp>
      <p:sp>
        <p:nvSpPr>
          <p:cNvPr id="4" name="页脚占位符 3"/>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2"/>
            <a:ext cx="2743200" cy="365125"/>
          </a:xfrm>
          <a:prstGeom prst="rect">
            <a:avLst/>
          </a:prstGeom>
        </p:spPr>
        <p:txBody>
          <a:bodyPr/>
          <a:lstStyle/>
          <a:p>
            <a:fld id="{2CE906DA-49E7-404C-BCF3-A2A7CD3824A0}" type="slidenum">
              <a:rPr lang="zh-CN" altLang="en-US" smtClean="0"/>
              <a:pPr/>
              <a:t>‹#›</a:t>
            </a:fld>
            <a:endParaRPr lang="zh-CN" altLang="en-US"/>
          </a:p>
        </p:txBody>
      </p:sp>
    </p:spTree>
    <p:extLst>
      <p:ext uri="{BB962C8B-B14F-4D97-AF65-F5344CB8AC3E}">
        <p14:creationId xmlns:p14="http://schemas.microsoft.com/office/powerpoint/2010/main" val="20258819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2"/>
            <a:ext cx="2743200" cy="365125"/>
          </a:xfrm>
          <a:prstGeom prst="rect">
            <a:avLst/>
          </a:prstGeom>
        </p:spPr>
        <p:txBody>
          <a:bodyPr/>
          <a:lstStyle/>
          <a:p>
            <a:fld id="{9FE70AE1-F3FA-4000-A175-6EE1DF78C57A}" type="datetimeFigureOut">
              <a:rPr lang="zh-CN" altLang="en-US" smtClean="0"/>
              <a:pPr/>
              <a:t>2021-05-06</a:t>
            </a:fld>
            <a:endParaRPr lang="zh-CN" altLang="en-US"/>
          </a:p>
        </p:txBody>
      </p:sp>
      <p:sp>
        <p:nvSpPr>
          <p:cNvPr id="3" name="页脚占位符 2"/>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2"/>
            <a:ext cx="2743200" cy="365125"/>
          </a:xfrm>
          <a:prstGeom prst="rect">
            <a:avLst/>
          </a:prstGeom>
        </p:spPr>
        <p:txBody>
          <a:bodyPr/>
          <a:lstStyle/>
          <a:p>
            <a:fld id="{2CE906DA-49E7-404C-BCF3-A2A7CD3824A0}" type="slidenum">
              <a:rPr lang="zh-CN" altLang="en-US" smtClean="0"/>
              <a:pPr/>
              <a:t>‹#›</a:t>
            </a:fld>
            <a:endParaRPr lang="zh-CN" altLang="en-US"/>
          </a:p>
        </p:txBody>
      </p:sp>
    </p:spTree>
    <p:extLst>
      <p:ext uri="{BB962C8B-B14F-4D97-AF65-F5344CB8AC3E}">
        <p14:creationId xmlns:p14="http://schemas.microsoft.com/office/powerpoint/2010/main" val="25865482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2"/>
            <a:ext cx="2743200" cy="365125"/>
          </a:xfrm>
          <a:prstGeom prst="rect">
            <a:avLst/>
          </a:prstGeom>
        </p:spPr>
        <p:txBody>
          <a:bodyPr/>
          <a:lstStyle/>
          <a:p>
            <a:fld id="{9FE70AE1-F3FA-4000-A175-6EE1DF78C57A}" type="datetimeFigureOut">
              <a:rPr lang="zh-CN" altLang="en-US" smtClean="0"/>
              <a:pPr/>
              <a:t>2021-05-06</a:t>
            </a:fld>
            <a:endParaRPr lang="zh-CN" altLang="en-US"/>
          </a:p>
        </p:txBody>
      </p:sp>
      <p:sp>
        <p:nvSpPr>
          <p:cNvPr id="6" name="页脚占位符 5"/>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2"/>
            <a:ext cx="2743200" cy="365125"/>
          </a:xfrm>
          <a:prstGeom prst="rect">
            <a:avLst/>
          </a:prstGeom>
        </p:spPr>
        <p:txBody>
          <a:bodyPr/>
          <a:lstStyle/>
          <a:p>
            <a:fld id="{2CE906DA-49E7-404C-BCF3-A2A7CD3824A0}" type="slidenum">
              <a:rPr lang="zh-CN" altLang="en-US" smtClean="0"/>
              <a:pPr/>
              <a:t>‹#›</a:t>
            </a:fld>
            <a:endParaRPr lang="zh-CN" altLang="en-US"/>
          </a:p>
        </p:txBody>
      </p:sp>
    </p:spTree>
    <p:extLst>
      <p:ext uri="{BB962C8B-B14F-4D97-AF65-F5344CB8AC3E}">
        <p14:creationId xmlns:p14="http://schemas.microsoft.com/office/powerpoint/2010/main" val="36863002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2"/>
            <a:ext cx="2743200" cy="365125"/>
          </a:xfrm>
          <a:prstGeom prst="rect">
            <a:avLst/>
          </a:prstGeom>
        </p:spPr>
        <p:txBody>
          <a:bodyPr/>
          <a:lstStyle/>
          <a:p>
            <a:fld id="{9FE70AE1-F3FA-4000-A175-6EE1DF78C57A}" type="datetimeFigureOut">
              <a:rPr lang="zh-CN" altLang="en-US" smtClean="0"/>
              <a:pPr/>
              <a:t>2021-05-06</a:t>
            </a:fld>
            <a:endParaRPr lang="zh-CN" altLang="en-US"/>
          </a:p>
        </p:txBody>
      </p:sp>
      <p:sp>
        <p:nvSpPr>
          <p:cNvPr id="6" name="页脚占位符 5"/>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2"/>
            <a:ext cx="2743200" cy="365125"/>
          </a:xfrm>
          <a:prstGeom prst="rect">
            <a:avLst/>
          </a:prstGeom>
        </p:spPr>
        <p:txBody>
          <a:bodyPr/>
          <a:lstStyle/>
          <a:p>
            <a:fld id="{2CE906DA-49E7-404C-BCF3-A2A7CD3824A0}" type="slidenum">
              <a:rPr lang="zh-CN" altLang="en-US" smtClean="0"/>
              <a:pPr/>
              <a:t>‹#›</a:t>
            </a:fld>
            <a:endParaRPr lang="zh-CN" altLang="en-US"/>
          </a:p>
        </p:txBody>
      </p:sp>
    </p:spTree>
    <p:extLst>
      <p:ext uri="{BB962C8B-B14F-4D97-AF65-F5344CB8AC3E}">
        <p14:creationId xmlns:p14="http://schemas.microsoft.com/office/powerpoint/2010/main" val="18530835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2"/>
            <a:ext cx="2743200" cy="365125"/>
          </a:xfrm>
          <a:prstGeom prst="rect">
            <a:avLst/>
          </a:prstGeom>
        </p:spPr>
        <p:txBody>
          <a:bodyPr/>
          <a:lstStyle/>
          <a:p>
            <a:fld id="{9FE70AE1-F3FA-4000-A175-6EE1DF78C57A}" type="datetimeFigureOut">
              <a:rPr lang="zh-CN" altLang="en-US" smtClean="0"/>
              <a:pPr/>
              <a:t>2021-05-06</a:t>
            </a:fld>
            <a:endParaRPr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2"/>
            <a:ext cx="2743200" cy="365125"/>
          </a:xfrm>
          <a:prstGeom prst="rect">
            <a:avLst/>
          </a:prstGeom>
        </p:spPr>
        <p:txBody>
          <a:bodyPr/>
          <a:lstStyle/>
          <a:p>
            <a:fld id="{2CE906DA-49E7-404C-BCF3-A2A7CD3824A0}" type="slidenum">
              <a:rPr lang="zh-CN" altLang="en-US" smtClean="0"/>
              <a:pPr/>
              <a:t>‹#›</a:t>
            </a:fld>
            <a:endParaRPr lang="zh-CN" altLang="en-US"/>
          </a:p>
        </p:txBody>
      </p:sp>
    </p:spTree>
    <p:extLst>
      <p:ext uri="{BB962C8B-B14F-4D97-AF65-F5344CB8AC3E}">
        <p14:creationId xmlns:p14="http://schemas.microsoft.com/office/powerpoint/2010/main" val="36646431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2"/>
            <a:ext cx="2743200" cy="365125"/>
          </a:xfrm>
          <a:prstGeom prst="rect">
            <a:avLst/>
          </a:prstGeom>
        </p:spPr>
        <p:txBody>
          <a:bodyPr/>
          <a:lstStyle/>
          <a:p>
            <a:fld id="{9FE70AE1-F3FA-4000-A175-6EE1DF78C57A}" type="datetimeFigureOut">
              <a:rPr lang="zh-CN" altLang="en-US" smtClean="0"/>
              <a:pPr/>
              <a:t>2021-05-06</a:t>
            </a:fld>
            <a:endParaRPr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2"/>
            <a:ext cx="2743200" cy="365125"/>
          </a:xfrm>
          <a:prstGeom prst="rect">
            <a:avLst/>
          </a:prstGeom>
        </p:spPr>
        <p:txBody>
          <a:bodyPr/>
          <a:lstStyle/>
          <a:p>
            <a:fld id="{2CE906DA-49E7-404C-BCF3-A2A7CD3824A0}" type="slidenum">
              <a:rPr lang="zh-CN" altLang="en-US" smtClean="0"/>
              <a:pPr/>
              <a:t>‹#›</a:t>
            </a:fld>
            <a:endParaRPr lang="zh-CN" altLang="en-US"/>
          </a:p>
        </p:txBody>
      </p:sp>
    </p:spTree>
    <p:extLst>
      <p:ext uri="{BB962C8B-B14F-4D97-AF65-F5344CB8AC3E}">
        <p14:creationId xmlns:p14="http://schemas.microsoft.com/office/powerpoint/2010/main" val="17615335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7_标题和内容">
    <p:spTree>
      <p:nvGrpSpPr>
        <p:cNvPr id="1" name=""/>
        <p:cNvGrpSpPr/>
        <p:nvPr/>
      </p:nvGrpSpPr>
      <p:grpSpPr>
        <a:xfrm>
          <a:off x="0" y="0"/>
          <a:ext cx="0" cy="0"/>
          <a:chOff x="0" y="0"/>
          <a:chExt cx="0" cy="0"/>
        </a:xfrm>
      </p:grpSpPr>
      <p:cxnSp>
        <p:nvCxnSpPr>
          <p:cNvPr id="7" name="直接连接符 6"/>
          <p:cNvCxnSpPr/>
          <p:nvPr userDrawn="1"/>
        </p:nvCxnSpPr>
        <p:spPr>
          <a:xfrm>
            <a:off x="1007435" y="833864"/>
            <a:ext cx="104651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a:grpSpLocks/>
          </p:cNvGrpSpPr>
          <p:nvPr userDrawn="1"/>
        </p:nvGrpSpPr>
        <p:grpSpPr bwMode="auto">
          <a:xfrm>
            <a:off x="431371" y="390527"/>
            <a:ext cx="520496" cy="274639"/>
            <a:chOff x="0" y="0"/>
            <a:chExt cx="1041399" cy="549275"/>
          </a:xfrm>
        </p:grpSpPr>
        <p:sp>
          <p:nvSpPr>
            <p:cNvPr id="13"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4"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5"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grpSp>
      <p:sp>
        <p:nvSpPr>
          <p:cNvPr id="3" name="文本占位符 2"/>
          <p:cNvSpPr>
            <a:spLocks noGrp="1"/>
          </p:cNvSpPr>
          <p:nvPr>
            <p:ph type="body" sz="quarter" idx="10"/>
          </p:nvPr>
        </p:nvSpPr>
        <p:spPr>
          <a:xfrm>
            <a:off x="961952" y="206880"/>
            <a:ext cx="5230059" cy="629833"/>
          </a:xfrm>
        </p:spPr>
        <p:txBody>
          <a:bodyPr>
            <a:normAutofit/>
          </a:bodyPr>
          <a:lstStyle>
            <a:lvl1pPr marL="0" indent="0">
              <a:buNone/>
              <a:defRPr sz="3200">
                <a:latin typeface="微软雅黑 Light" panose="020B0502040204020203" pitchFamily="34" charset="-122"/>
                <a:ea typeface="微软雅黑 Light" panose="020B0502040204020203" pitchFamily="34" charset="-122"/>
              </a:defRPr>
            </a:lvl1pPr>
          </a:lstStyle>
          <a:p>
            <a:pPr lvl="0"/>
            <a:r>
              <a:rPr lang="zh-CN" altLang="en-US" dirty="0"/>
              <a:t>单击此处编辑母版文本样式</a:t>
            </a:r>
          </a:p>
        </p:txBody>
      </p:sp>
      <p:pic>
        <p:nvPicPr>
          <p:cNvPr id="3074" name="Picture 2" descr="ç¦å»ºé¾åç¯ä¿è¡ä»½æéå¬å¸"/>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97773" y="139785"/>
            <a:ext cx="1774825" cy="653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798904"/>
      </p:ext>
    </p:extLst>
  </p:cSld>
  <p:clrMapOvr>
    <a:masterClrMapping/>
  </p:clrMapOvr>
  <mc:AlternateContent xmlns:mc="http://schemas.openxmlformats.org/markup-compatibility/2006" xmlns:p14="http://schemas.microsoft.com/office/powerpoint/2010/main">
    <mc:Choice Requires="p14">
      <p:transition p14:dur="10" advTm="2000">
        <p:fade/>
      </p:transition>
    </mc:Choice>
    <mc:Fallback xmlns="">
      <p:transition advTm="200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23901" y="123032"/>
            <a:ext cx="9855201" cy="428624"/>
          </a:xfrm>
          <a:prstGeom prst="rect">
            <a:avLst/>
          </a:prstGeom>
        </p:spPr>
        <p:txBody>
          <a:bodyPr>
            <a:noAutofit/>
          </a:bodyPr>
          <a:lstStyle>
            <a:lvl1pPr>
              <a:defRPr sz="3200" b="1">
                <a:solidFill>
                  <a:schemeClr val="tx1"/>
                </a:solidFill>
                <a:latin typeface="微软雅黑 Light" panose="020B0502040204020203" pitchFamily="34" charset="-122"/>
                <a:ea typeface="微软雅黑 Light" panose="020B0502040204020203" pitchFamily="34" charset="-122"/>
              </a:defRPr>
            </a:lvl1pPr>
          </a:lstStyle>
          <a:p>
            <a:r>
              <a:rPr lang="en-US" dirty="0"/>
              <a:t>Click to edit Master title style</a:t>
            </a:r>
          </a:p>
        </p:txBody>
      </p:sp>
      <p:grpSp>
        <p:nvGrpSpPr>
          <p:cNvPr id="6" name="Group 7"/>
          <p:cNvGrpSpPr>
            <a:grpSpLocks/>
          </p:cNvGrpSpPr>
          <p:nvPr userDrawn="1"/>
        </p:nvGrpSpPr>
        <p:grpSpPr bwMode="auto">
          <a:xfrm>
            <a:off x="164671" y="197731"/>
            <a:ext cx="520496" cy="274639"/>
            <a:chOff x="0" y="0"/>
            <a:chExt cx="1041399" cy="549275"/>
          </a:xfrm>
        </p:grpSpPr>
        <p:sp>
          <p:nvSpPr>
            <p:cNvPr id="8"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9"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0"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grpSp>
      <p:cxnSp>
        <p:nvCxnSpPr>
          <p:cNvPr id="11" name="直接连接符 10"/>
          <p:cNvCxnSpPr/>
          <p:nvPr userDrawn="1"/>
        </p:nvCxnSpPr>
        <p:spPr>
          <a:xfrm>
            <a:off x="0" y="605264"/>
            <a:ext cx="12192000" cy="0"/>
          </a:xfrm>
          <a:prstGeom prst="line">
            <a:avLst/>
          </a:prstGeom>
          <a:ln>
            <a:solidFill>
              <a:srgbClr val="0054A9"/>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DB8EB402-7A83-3544-B40E-6CA936B191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384750" y="29026"/>
            <a:ext cx="1798759" cy="548030"/>
          </a:xfrm>
          <a:prstGeom prst="rect">
            <a:avLst/>
          </a:prstGeom>
        </p:spPr>
      </p:pic>
    </p:spTree>
    <p:extLst>
      <p:ext uri="{BB962C8B-B14F-4D97-AF65-F5344CB8AC3E}">
        <p14:creationId xmlns:p14="http://schemas.microsoft.com/office/powerpoint/2010/main" val="37730724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22700" y="88901"/>
            <a:ext cx="4483100" cy="482599"/>
          </a:xfrm>
          <a:prstGeom prst="rect">
            <a:avLst/>
          </a:prstGeo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grpSp>
        <p:nvGrpSpPr>
          <p:cNvPr id="7" name="组合 6"/>
          <p:cNvGrpSpPr/>
          <p:nvPr userDrawn="1"/>
        </p:nvGrpSpPr>
        <p:grpSpPr>
          <a:xfrm>
            <a:off x="4427125" y="571500"/>
            <a:ext cx="3319875" cy="45719"/>
            <a:chOff x="4023692" y="4894277"/>
            <a:chExt cx="1964495" cy="120014"/>
          </a:xfrm>
        </p:grpSpPr>
        <p:sp>
          <p:nvSpPr>
            <p:cNvPr id="8" name="矩形 7"/>
            <p:cNvSpPr/>
            <p:nvPr/>
          </p:nvSpPr>
          <p:spPr>
            <a:xfrm>
              <a:off x="4023692" y="4894277"/>
              <a:ext cx="263884"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704135" y="4894277"/>
              <a:ext cx="263884"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044191" y="4894277"/>
              <a:ext cx="263884"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84247" y="4894277"/>
              <a:ext cx="263884"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4303" y="4894277"/>
              <a:ext cx="263884"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64079" y="4894277"/>
              <a:ext cx="263884"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75656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AA27E-83C0-435F-AD88-1DD77CFF8AF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158EE24-6AEF-430B-ABD5-400ED9C05A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C2E7E59-AC76-4EF4-826C-FF3D67BCEE34}"/>
              </a:ext>
            </a:extLst>
          </p:cNvPr>
          <p:cNvSpPr>
            <a:spLocks noGrp="1"/>
          </p:cNvSpPr>
          <p:nvPr>
            <p:ph type="dt" sz="half" idx="10"/>
          </p:nvPr>
        </p:nvSpPr>
        <p:spPr/>
        <p:txBody>
          <a:bodyPr/>
          <a:lstStyle/>
          <a:p>
            <a:fld id="{4BC2BF8B-91DA-48E4-AD0E-37C3949E58EC}" type="datetimeFigureOut">
              <a:rPr lang="zh-CN" altLang="en-US" smtClean="0"/>
              <a:t>2021-05-06</a:t>
            </a:fld>
            <a:endParaRPr lang="zh-CN" altLang="en-US"/>
          </a:p>
        </p:txBody>
      </p:sp>
      <p:sp>
        <p:nvSpPr>
          <p:cNvPr id="5" name="页脚占位符 4">
            <a:extLst>
              <a:ext uri="{FF2B5EF4-FFF2-40B4-BE49-F238E27FC236}">
                <a16:creationId xmlns:a16="http://schemas.microsoft.com/office/drawing/2014/main" id="{136CD8BC-921F-4452-A9E1-467B45CB0D1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94C305B-706B-4F09-9E12-D6E5614C66F4}"/>
              </a:ext>
            </a:extLst>
          </p:cNvPr>
          <p:cNvSpPr>
            <a:spLocks noGrp="1"/>
          </p:cNvSpPr>
          <p:nvPr>
            <p:ph type="sldNum" sz="quarter" idx="12"/>
          </p:nvPr>
        </p:nvSpPr>
        <p:spPr/>
        <p:txBody>
          <a:bodyPr/>
          <a:lstStyle/>
          <a:p>
            <a:fld id="{8D67DE67-870D-4310-9795-E0A80A73C92A}" type="slidenum">
              <a:rPr lang="zh-CN" altLang="en-US" smtClean="0"/>
              <a:t>‹#›</a:t>
            </a:fld>
            <a:endParaRPr lang="zh-CN" altLang="en-US"/>
          </a:p>
        </p:txBody>
      </p:sp>
    </p:spTree>
    <p:extLst>
      <p:ext uri="{BB962C8B-B14F-4D97-AF65-F5344CB8AC3E}">
        <p14:creationId xmlns:p14="http://schemas.microsoft.com/office/powerpoint/2010/main" val="618011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22700" y="88901"/>
            <a:ext cx="4483100" cy="482599"/>
          </a:xfrm>
          <a:prstGeom prst="rect">
            <a:avLst/>
          </a:prstGeo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grpSp>
        <p:nvGrpSpPr>
          <p:cNvPr id="7" name="组合 6"/>
          <p:cNvGrpSpPr/>
          <p:nvPr userDrawn="1"/>
        </p:nvGrpSpPr>
        <p:grpSpPr>
          <a:xfrm>
            <a:off x="4427125" y="571500"/>
            <a:ext cx="3319875" cy="45719"/>
            <a:chOff x="4023692" y="4894277"/>
            <a:chExt cx="1964495" cy="120014"/>
          </a:xfrm>
        </p:grpSpPr>
        <p:sp>
          <p:nvSpPr>
            <p:cNvPr id="8" name="矩形 7"/>
            <p:cNvSpPr/>
            <p:nvPr/>
          </p:nvSpPr>
          <p:spPr>
            <a:xfrm>
              <a:off x="4023692" y="4894277"/>
              <a:ext cx="263884"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704135" y="4894277"/>
              <a:ext cx="263884"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044191" y="4894277"/>
              <a:ext cx="263884"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84247" y="4894277"/>
              <a:ext cx="263884"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4303" y="4894277"/>
              <a:ext cx="263884"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64079" y="4894277"/>
              <a:ext cx="263884"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628947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22700" y="88901"/>
            <a:ext cx="4483100" cy="482599"/>
          </a:xfrm>
          <a:prstGeom prst="rect">
            <a:avLst/>
          </a:prstGeo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grpSp>
        <p:nvGrpSpPr>
          <p:cNvPr id="7" name="组合 6"/>
          <p:cNvGrpSpPr/>
          <p:nvPr userDrawn="1"/>
        </p:nvGrpSpPr>
        <p:grpSpPr>
          <a:xfrm>
            <a:off x="4427125" y="571500"/>
            <a:ext cx="3319875" cy="45719"/>
            <a:chOff x="4023692" y="4894277"/>
            <a:chExt cx="1964495" cy="120014"/>
          </a:xfrm>
        </p:grpSpPr>
        <p:sp>
          <p:nvSpPr>
            <p:cNvPr id="8" name="矩形 7"/>
            <p:cNvSpPr/>
            <p:nvPr/>
          </p:nvSpPr>
          <p:spPr>
            <a:xfrm>
              <a:off x="4023692" y="4894277"/>
              <a:ext cx="263884"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704135" y="4894277"/>
              <a:ext cx="263884"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044191" y="4894277"/>
              <a:ext cx="263884"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84247" y="4894277"/>
              <a:ext cx="263884"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4303" y="4894277"/>
              <a:ext cx="263884"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64079" y="4894277"/>
              <a:ext cx="263884"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7580696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22700" y="88901"/>
            <a:ext cx="4483100" cy="482599"/>
          </a:xfrm>
          <a:prstGeom prst="rect">
            <a:avLst/>
          </a:prstGeo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grpSp>
        <p:nvGrpSpPr>
          <p:cNvPr id="7" name="组合 6"/>
          <p:cNvGrpSpPr/>
          <p:nvPr userDrawn="1"/>
        </p:nvGrpSpPr>
        <p:grpSpPr>
          <a:xfrm>
            <a:off x="4427125" y="571500"/>
            <a:ext cx="3319875" cy="45719"/>
            <a:chOff x="4023692" y="4894277"/>
            <a:chExt cx="1964495" cy="120014"/>
          </a:xfrm>
        </p:grpSpPr>
        <p:sp>
          <p:nvSpPr>
            <p:cNvPr id="8" name="矩形 7"/>
            <p:cNvSpPr/>
            <p:nvPr/>
          </p:nvSpPr>
          <p:spPr>
            <a:xfrm>
              <a:off x="4023692" y="4894277"/>
              <a:ext cx="263884"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704135" y="4894277"/>
              <a:ext cx="263884"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044191" y="4894277"/>
              <a:ext cx="263884"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84247" y="4894277"/>
              <a:ext cx="263884"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4303" y="4894277"/>
              <a:ext cx="263884"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64079" y="4894277"/>
              <a:ext cx="263884"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830414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22700" y="88901"/>
            <a:ext cx="4483100" cy="482599"/>
          </a:xfrm>
          <a:prstGeom prst="rect">
            <a:avLst/>
          </a:prstGeo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grpSp>
        <p:nvGrpSpPr>
          <p:cNvPr id="7" name="组合 6"/>
          <p:cNvGrpSpPr/>
          <p:nvPr userDrawn="1"/>
        </p:nvGrpSpPr>
        <p:grpSpPr>
          <a:xfrm>
            <a:off x="4427125" y="571500"/>
            <a:ext cx="3319875" cy="45719"/>
            <a:chOff x="4023692" y="4894277"/>
            <a:chExt cx="1964495" cy="120014"/>
          </a:xfrm>
        </p:grpSpPr>
        <p:sp>
          <p:nvSpPr>
            <p:cNvPr id="8" name="矩形 7"/>
            <p:cNvSpPr/>
            <p:nvPr/>
          </p:nvSpPr>
          <p:spPr>
            <a:xfrm>
              <a:off x="4023692" y="4894277"/>
              <a:ext cx="263884"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704135" y="4894277"/>
              <a:ext cx="263884"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044191" y="4894277"/>
              <a:ext cx="263884"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84247" y="4894277"/>
              <a:ext cx="263884"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4303" y="4894277"/>
              <a:ext cx="263884"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64079" y="4894277"/>
              <a:ext cx="263884"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1636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22700" y="88901"/>
            <a:ext cx="4483100" cy="482599"/>
          </a:xfrm>
          <a:prstGeom prst="rect">
            <a:avLst/>
          </a:prstGeo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grpSp>
        <p:nvGrpSpPr>
          <p:cNvPr id="7" name="组合 6"/>
          <p:cNvGrpSpPr/>
          <p:nvPr userDrawn="1"/>
        </p:nvGrpSpPr>
        <p:grpSpPr>
          <a:xfrm>
            <a:off x="4427125" y="571500"/>
            <a:ext cx="3319875" cy="45719"/>
            <a:chOff x="4023692" y="4894277"/>
            <a:chExt cx="1964495" cy="120014"/>
          </a:xfrm>
        </p:grpSpPr>
        <p:sp>
          <p:nvSpPr>
            <p:cNvPr id="8" name="矩形 7"/>
            <p:cNvSpPr/>
            <p:nvPr/>
          </p:nvSpPr>
          <p:spPr>
            <a:xfrm>
              <a:off x="4023692" y="4894277"/>
              <a:ext cx="263884"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704135" y="4894277"/>
              <a:ext cx="263884"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044191" y="4894277"/>
              <a:ext cx="263884"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84247" y="4894277"/>
              <a:ext cx="263884"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4303" y="4894277"/>
              <a:ext cx="263884"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64079" y="4894277"/>
              <a:ext cx="263884"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844883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22700" y="88901"/>
            <a:ext cx="4483100" cy="482599"/>
          </a:xfrm>
          <a:prstGeom prst="rect">
            <a:avLst/>
          </a:prstGeo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grpSp>
        <p:nvGrpSpPr>
          <p:cNvPr id="7" name="组合 6"/>
          <p:cNvGrpSpPr/>
          <p:nvPr userDrawn="1"/>
        </p:nvGrpSpPr>
        <p:grpSpPr>
          <a:xfrm>
            <a:off x="4427125" y="571500"/>
            <a:ext cx="3319875" cy="45719"/>
            <a:chOff x="4023692" y="4894277"/>
            <a:chExt cx="1964495" cy="120014"/>
          </a:xfrm>
        </p:grpSpPr>
        <p:sp>
          <p:nvSpPr>
            <p:cNvPr id="8" name="矩形 7"/>
            <p:cNvSpPr/>
            <p:nvPr/>
          </p:nvSpPr>
          <p:spPr>
            <a:xfrm>
              <a:off x="4023692" y="4894277"/>
              <a:ext cx="263884"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704135" y="4894277"/>
              <a:ext cx="263884"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044191" y="4894277"/>
              <a:ext cx="263884"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84247" y="4894277"/>
              <a:ext cx="263884"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4303" y="4894277"/>
              <a:ext cx="263884"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64079" y="4894277"/>
              <a:ext cx="263884"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868680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22700" y="88901"/>
            <a:ext cx="4483100" cy="482599"/>
          </a:xfrm>
          <a:prstGeom prst="rect">
            <a:avLst/>
          </a:prstGeo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grpSp>
        <p:nvGrpSpPr>
          <p:cNvPr id="7" name="组合 6"/>
          <p:cNvGrpSpPr/>
          <p:nvPr userDrawn="1"/>
        </p:nvGrpSpPr>
        <p:grpSpPr>
          <a:xfrm>
            <a:off x="4427125" y="571500"/>
            <a:ext cx="3319875" cy="45719"/>
            <a:chOff x="4023692" y="4894277"/>
            <a:chExt cx="1964495" cy="120014"/>
          </a:xfrm>
        </p:grpSpPr>
        <p:sp>
          <p:nvSpPr>
            <p:cNvPr id="8" name="矩形 7"/>
            <p:cNvSpPr/>
            <p:nvPr/>
          </p:nvSpPr>
          <p:spPr>
            <a:xfrm>
              <a:off x="4023692" y="4894277"/>
              <a:ext cx="263884"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704135" y="4894277"/>
              <a:ext cx="263884"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044191" y="4894277"/>
              <a:ext cx="263884"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84247" y="4894277"/>
              <a:ext cx="263884"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4303" y="4894277"/>
              <a:ext cx="263884"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64079" y="4894277"/>
              <a:ext cx="263884"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628011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22700" y="88901"/>
            <a:ext cx="4483100" cy="482599"/>
          </a:xfrm>
          <a:prstGeom prst="rect">
            <a:avLst/>
          </a:prstGeo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grpSp>
        <p:nvGrpSpPr>
          <p:cNvPr id="7" name="组合 6"/>
          <p:cNvGrpSpPr/>
          <p:nvPr userDrawn="1"/>
        </p:nvGrpSpPr>
        <p:grpSpPr>
          <a:xfrm>
            <a:off x="4427125" y="571500"/>
            <a:ext cx="3319875" cy="45719"/>
            <a:chOff x="4023692" y="4894277"/>
            <a:chExt cx="1964495" cy="120014"/>
          </a:xfrm>
        </p:grpSpPr>
        <p:sp>
          <p:nvSpPr>
            <p:cNvPr id="8" name="矩形 7"/>
            <p:cNvSpPr/>
            <p:nvPr/>
          </p:nvSpPr>
          <p:spPr>
            <a:xfrm>
              <a:off x="4023692" y="4894277"/>
              <a:ext cx="263884"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704135" y="4894277"/>
              <a:ext cx="263884"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044191" y="4894277"/>
              <a:ext cx="263884"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84247" y="4894277"/>
              <a:ext cx="263884"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4303" y="4894277"/>
              <a:ext cx="263884"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64079" y="4894277"/>
              <a:ext cx="263884"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40869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22700" y="88901"/>
            <a:ext cx="4483100" cy="482599"/>
          </a:xfrm>
          <a:prstGeom prst="rect">
            <a:avLst/>
          </a:prstGeo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grpSp>
        <p:nvGrpSpPr>
          <p:cNvPr id="7" name="组合 6"/>
          <p:cNvGrpSpPr/>
          <p:nvPr userDrawn="1"/>
        </p:nvGrpSpPr>
        <p:grpSpPr>
          <a:xfrm>
            <a:off x="4427125" y="571500"/>
            <a:ext cx="3319875" cy="45719"/>
            <a:chOff x="4023692" y="4894277"/>
            <a:chExt cx="1964495" cy="120014"/>
          </a:xfrm>
        </p:grpSpPr>
        <p:sp>
          <p:nvSpPr>
            <p:cNvPr id="8" name="矩形 7"/>
            <p:cNvSpPr/>
            <p:nvPr/>
          </p:nvSpPr>
          <p:spPr>
            <a:xfrm>
              <a:off x="4023692" y="4894277"/>
              <a:ext cx="263884"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704135" y="4894277"/>
              <a:ext cx="263884"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044191" y="4894277"/>
              <a:ext cx="263884"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84247" y="4894277"/>
              <a:ext cx="263884"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4303" y="4894277"/>
              <a:ext cx="263884"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64079" y="4894277"/>
              <a:ext cx="263884"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411240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22700" y="88901"/>
            <a:ext cx="4483100" cy="482599"/>
          </a:xfrm>
          <a:prstGeom prst="rect">
            <a:avLst/>
          </a:prstGeo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grpSp>
        <p:nvGrpSpPr>
          <p:cNvPr id="7" name="组合 6"/>
          <p:cNvGrpSpPr/>
          <p:nvPr userDrawn="1"/>
        </p:nvGrpSpPr>
        <p:grpSpPr>
          <a:xfrm>
            <a:off x="4427125" y="571500"/>
            <a:ext cx="3319875" cy="45719"/>
            <a:chOff x="4023692" y="4894277"/>
            <a:chExt cx="1964495" cy="120014"/>
          </a:xfrm>
        </p:grpSpPr>
        <p:sp>
          <p:nvSpPr>
            <p:cNvPr id="8" name="矩形 7"/>
            <p:cNvSpPr/>
            <p:nvPr/>
          </p:nvSpPr>
          <p:spPr>
            <a:xfrm>
              <a:off x="4023692" y="4894277"/>
              <a:ext cx="263884"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704135" y="4894277"/>
              <a:ext cx="263884"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044191" y="4894277"/>
              <a:ext cx="263884"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84247" y="4894277"/>
              <a:ext cx="263884"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4303" y="4894277"/>
              <a:ext cx="263884"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64079" y="4894277"/>
              <a:ext cx="263884"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86400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459C97-F3DF-459C-A5B0-5E24786460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5BAE16D-2878-4AB6-A72F-D99C394C9C9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BCD8553-DC89-4111-8F2F-E75A64F4A72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5FBD4F-3B75-451F-B7AF-EFB1A673AE7B}"/>
              </a:ext>
            </a:extLst>
          </p:cNvPr>
          <p:cNvSpPr>
            <a:spLocks noGrp="1"/>
          </p:cNvSpPr>
          <p:nvPr>
            <p:ph type="dt" sz="half" idx="10"/>
          </p:nvPr>
        </p:nvSpPr>
        <p:spPr/>
        <p:txBody>
          <a:bodyPr/>
          <a:lstStyle/>
          <a:p>
            <a:fld id="{4BC2BF8B-91DA-48E4-AD0E-37C3949E58EC}" type="datetimeFigureOut">
              <a:rPr lang="zh-CN" altLang="en-US" smtClean="0"/>
              <a:t>2021-05-06</a:t>
            </a:fld>
            <a:endParaRPr lang="zh-CN" altLang="en-US"/>
          </a:p>
        </p:txBody>
      </p:sp>
      <p:sp>
        <p:nvSpPr>
          <p:cNvPr id="6" name="页脚占位符 5">
            <a:extLst>
              <a:ext uri="{FF2B5EF4-FFF2-40B4-BE49-F238E27FC236}">
                <a16:creationId xmlns:a16="http://schemas.microsoft.com/office/drawing/2014/main" id="{D5A1CB5D-88C4-4D1C-B917-BECC3090B7D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2E9E802-1A4B-4B6D-BB7D-550CD202F5B5}"/>
              </a:ext>
            </a:extLst>
          </p:cNvPr>
          <p:cNvSpPr>
            <a:spLocks noGrp="1"/>
          </p:cNvSpPr>
          <p:nvPr>
            <p:ph type="sldNum" sz="quarter" idx="12"/>
          </p:nvPr>
        </p:nvSpPr>
        <p:spPr/>
        <p:txBody>
          <a:bodyPr/>
          <a:lstStyle/>
          <a:p>
            <a:fld id="{8D67DE67-870D-4310-9795-E0A80A73C92A}" type="slidenum">
              <a:rPr lang="zh-CN" altLang="en-US" smtClean="0"/>
              <a:t>‹#›</a:t>
            </a:fld>
            <a:endParaRPr lang="zh-CN" altLang="en-US"/>
          </a:p>
        </p:txBody>
      </p:sp>
    </p:spTree>
    <p:extLst>
      <p:ext uri="{BB962C8B-B14F-4D97-AF65-F5344CB8AC3E}">
        <p14:creationId xmlns:p14="http://schemas.microsoft.com/office/powerpoint/2010/main" val="11673252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22700" y="88901"/>
            <a:ext cx="4483100" cy="482599"/>
          </a:xfrm>
          <a:prstGeom prst="rect">
            <a:avLst/>
          </a:prstGeo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grpSp>
        <p:nvGrpSpPr>
          <p:cNvPr id="7" name="组合 6"/>
          <p:cNvGrpSpPr/>
          <p:nvPr userDrawn="1"/>
        </p:nvGrpSpPr>
        <p:grpSpPr>
          <a:xfrm>
            <a:off x="4427125" y="571500"/>
            <a:ext cx="3319875" cy="45719"/>
            <a:chOff x="4023692" y="4894277"/>
            <a:chExt cx="1964495" cy="120014"/>
          </a:xfrm>
        </p:grpSpPr>
        <p:sp>
          <p:nvSpPr>
            <p:cNvPr id="8" name="矩形 7"/>
            <p:cNvSpPr/>
            <p:nvPr/>
          </p:nvSpPr>
          <p:spPr>
            <a:xfrm>
              <a:off x="4023692" y="4894277"/>
              <a:ext cx="263884"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704135" y="4894277"/>
              <a:ext cx="263884"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044191" y="4894277"/>
              <a:ext cx="263884"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84247" y="4894277"/>
              <a:ext cx="263884"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4303" y="4894277"/>
              <a:ext cx="263884"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64079" y="4894277"/>
              <a:ext cx="263884"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394579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22700" y="88901"/>
            <a:ext cx="4483100" cy="482599"/>
          </a:xfrm>
          <a:prstGeom prst="rect">
            <a:avLst/>
          </a:prstGeo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grpSp>
        <p:nvGrpSpPr>
          <p:cNvPr id="7" name="组合 6"/>
          <p:cNvGrpSpPr/>
          <p:nvPr userDrawn="1"/>
        </p:nvGrpSpPr>
        <p:grpSpPr>
          <a:xfrm>
            <a:off x="4427125" y="571500"/>
            <a:ext cx="3319875" cy="45719"/>
            <a:chOff x="4023692" y="4894277"/>
            <a:chExt cx="1964495" cy="120014"/>
          </a:xfrm>
        </p:grpSpPr>
        <p:sp>
          <p:nvSpPr>
            <p:cNvPr id="8" name="矩形 7"/>
            <p:cNvSpPr/>
            <p:nvPr/>
          </p:nvSpPr>
          <p:spPr>
            <a:xfrm>
              <a:off x="4023692" y="4894277"/>
              <a:ext cx="263884"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704135" y="4894277"/>
              <a:ext cx="263884"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044191" y="4894277"/>
              <a:ext cx="263884"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84247" y="4894277"/>
              <a:ext cx="263884"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4303" y="4894277"/>
              <a:ext cx="263884"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64079" y="4894277"/>
              <a:ext cx="263884"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461736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22700" y="88901"/>
            <a:ext cx="4483100" cy="482599"/>
          </a:xfrm>
          <a:prstGeom prst="rect">
            <a:avLst/>
          </a:prstGeo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grpSp>
        <p:nvGrpSpPr>
          <p:cNvPr id="7" name="组合 6"/>
          <p:cNvGrpSpPr/>
          <p:nvPr userDrawn="1"/>
        </p:nvGrpSpPr>
        <p:grpSpPr>
          <a:xfrm>
            <a:off x="4427125" y="571500"/>
            <a:ext cx="3319875" cy="45719"/>
            <a:chOff x="4023692" y="4894277"/>
            <a:chExt cx="1964495" cy="120014"/>
          </a:xfrm>
        </p:grpSpPr>
        <p:sp>
          <p:nvSpPr>
            <p:cNvPr id="8" name="矩形 7"/>
            <p:cNvSpPr/>
            <p:nvPr/>
          </p:nvSpPr>
          <p:spPr>
            <a:xfrm>
              <a:off x="4023692" y="4894277"/>
              <a:ext cx="263884"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704135" y="4894277"/>
              <a:ext cx="263884"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044191" y="4894277"/>
              <a:ext cx="263884"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84247" y="4894277"/>
              <a:ext cx="263884"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4303" y="4894277"/>
              <a:ext cx="263884"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64079" y="4894277"/>
              <a:ext cx="263884"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478027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22700" y="88901"/>
            <a:ext cx="4483100" cy="482599"/>
          </a:xfrm>
          <a:prstGeom prst="rect">
            <a:avLst/>
          </a:prstGeo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grpSp>
        <p:nvGrpSpPr>
          <p:cNvPr id="7" name="组合 6"/>
          <p:cNvGrpSpPr/>
          <p:nvPr userDrawn="1"/>
        </p:nvGrpSpPr>
        <p:grpSpPr>
          <a:xfrm>
            <a:off x="4427125" y="571500"/>
            <a:ext cx="3319875" cy="45719"/>
            <a:chOff x="4023692" y="4894277"/>
            <a:chExt cx="1964495" cy="120014"/>
          </a:xfrm>
        </p:grpSpPr>
        <p:sp>
          <p:nvSpPr>
            <p:cNvPr id="8" name="矩形 7"/>
            <p:cNvSpPr/>
            <p:nvPr/>
          </p:nvSpPr>
          <p:spPr>
            <a:xfrm>
              <a:off x="4023692" y="4894277"/>
              <a:ext cx="263884"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704135" y="4894277"/>
              <a:ext cx="263884"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044191" y="4894277"/>
              <a:ext cx="263884"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84247" y="4894277"/>
              <a:ext cx="263884"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4303" y="4894277"/>
              <a:ext cx="263884"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64079" y="4894277"/>
              <a:ext cx="263884"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793122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22700" y="88901"/>
            <a:ext cx="4483100" cy="482599"/>
          </a:xfrm>
          <a:prstGeom prst="rect">
            <a:avLst/>
          </a:prstGeo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grpSp>
        <p:nvGrpSpPr>
          <p:cNvPr id="7" name="组合 6"/>
          <p:cNvGrpSpPr/>
          <p:nvPr userDrawn="1"/>
        </p:nvGrpSpPr>
        <p:grpSpPr>
          <a:xfrm>
            <a:off x="4427125" y="571500"/>
            <a:ext cx="3319875" cy="45719"/>
            <a:chOff x="4023692" y="4894277"/>
            <a:chExt cx="1964495" cy="120014"/>
          </a:xfrm>
        </p:grpSpPr>
        <p:sp>
          <p:nvSpPr>
            <p:cNvPr id="8" name="矩形 7"/>
            <p:cNvSpPr/>
            <p:nvPr/>
          </p:nvSpPr>
          <p:spPr>
            <a:xfrm>
              <a:off x="4023692" y="4894277"/>
              <a:ext cx="263884"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704135" y="4894277"/>
              <a:ext cx="263884"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044191" y="4894277"/>
              <a:ext cx="263884"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84247" y="4894277"/>
              <a:ext cx="263884"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4303" y="4894277"/>
              <a:ext cx="263884"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64079" y="4894277"/>
              <a:ext cx="263884"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084393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22700" y="88901"/>
            <a:ext cx="4483100" cy="482599"/>
          </a:xfrm>
          <a:prstGeom prst="rect">
            <a:avLst/>
          </a:prstGeo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grpSp>
        <p:nvGrpSpPr>
          <p:cNvPr id="7" name="组合 6"/>
          <p:cNvGrpSpPr/>
          <p:nvPr userDrawn="1"/>
        </p:nvGrpSpPr>
        <p:grpSpPr>
          <a:xfrm>
            <a:off x="4427125" y="571500"/>
            <a:ext cx="3319875" cy="45719"/>
            <a:chOff x="4023692" y="4894277"/>
            <a:chExt cx="1964495" cy="120014"/>
          </a:xfrm>
        </p:grpSpPr>
        <p:sp>
          <p:nvSpPr>
            <p:cNvPr id="8" name="矩形 7"/>
            <p:cNvSpPr/>
            <p:nvPr/>
          </p:nvSpPr>
          <p:spPr>
            <a:xfrm>
              <a:off x="4023692" y="4894277"/>
              <a:ext cx="263884"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704135" y="4894277"/>
              <a:ext cx="263884"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044191" y="4894277"/>
              <a:ext cx="263884"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84247" y="4894277"/>
              <a:ext cx="263884"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4303" y="4894277"/>
              <a:ext cx="263884"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64079" y="4894277"/>
              <a:ext cx="263884"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277177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22700" y="88901"/>
            <a:ext cx="4483100" cy="482599"/>
          </a:xfrm>
          <a:prstGeom prst="rect">
            <a:avLst/>
          </a:prstGeo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grpSp>
        <p:nvGrpSpPr>
          <p:cNvPr id="7" name="组合 6"/>
          <p:cNvGrpSpPr/>
          <p:nvPr userDrawn="1"/>
        </p:nvGrpSpPr>
        <p:grpSpPr>
          <a:xfrm>
            <a:off x="4427125" y="571500"/>
            <a:ext cx="3319875" cy="45719"/>
            <a:chOff x="4023692" y="4894277"/>
            <a:chExt cx="1964495" cy="120014"/>
          </a:xfrm>
        </p:grpSpPr>
        <p:sp>
          <p:nvSpPr>
            <p:cNvPr id="8" name="矩形 7"/>
            <p:cNvSpPr/>
            <p:nvPr/>
          </p:nvSpPr>
          <p:spPr>
            <a:xfrm>
              <a:off x="4023692" y="4894277"/>
              <a:ext cx="263884"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704135" y="4894277"/>
              <a:ext cx="263884"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044191" y="4894277"/>
              <a:ext cx="263884"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84247" y="4894277"/>
              <a:ext cx="263884"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4303" y="4894277"/>
              <a:ext cx="263884"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64079" y="4894277"/>
              <a:ext cx="263884"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843630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22700" y="88901"/>
            <a:ext cx="4483100" cy="482599"/>
          </a:xfrm>
          <a:prstGeom prst="rect">
            <a:avLst/>
          </a:prstGeo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grpSp>
        <p:nvGrpSpPr>
          <p:cNvPr id="7" name="组合 6"/>
          <p:cNvGrpSpPr/>
          <p:nvPr userDrawn="1"/>
        </p:nvGrpSpPr>
        <p:grpSpPr>
          <a:xfrm>
            <a:off x="4427125" y="571500"/>
            <a:ext cx="3319875" cy="45719"/>
            <a:chOff x="4023692" y="4894277"/>
            <a:chExt cx="1964495" cy="120014"/>
          </a:xfrm>
        </p:grpSpPr>
        <p:sp>
          <p:nvSpPr>
            <p:cNvPr id="8" name="矩形 7"/>
            <p:cNvSpPr/>
            <p:nvPr/>
          </p:nvSpPr>
          <p:spPr>
            <a:xfrm>
              <a:off x="4023692" y="4894277"/>
              <a:ext cx="263884"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704135" y="4894277"/>
              <a:ext cx="263884"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044191" y="4894277"/>
              <a:ext cx="263884"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84247" y="4894277"/>
              <a:ext cx="263884"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4303" y="4894277"/>
              <a:ext cx="263884"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64079" y="4894277"/>
              <a:ext cx="263884"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850468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22700" y="88901"/>
            <a:ext cx="4483100" cy="482599"/>
          </a:xfrm>
          <a:prstGeom prst="rect">
            <a:avLst/>
          </a:prstGeo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grpSp>
        <p:nvGrpSpPr>
          <p:cNvPr id="7" name="组合 6"/>
          <p:cNvGrpSpPr/>
          <p:nvPr userDrawn="1"/>
        </p:nvGrpSpPr>
        <p:grpSpPr>
          <a:xfrm>
            <a:off x="4427125" y="571500"/>
            <a:ext cx="3319875" cy="45719"/>
            <a:chOff x="4023692" y="4894277"/>
            <a:chExt cx="1964495" cy="120014"/>
          </a:xfrm>
        </p:grpSpPr>
        <p:sp>
          <p:nvSpPr>
            <p:cNvPr id="8" name="矩形 7"/>
            <p:cNvSpPr/>
            <p:nvPr/>
          </p:nvSpPr>
          <p:spPr>
            <a:xfrm>
              <a:off x="4023692" y="4894277"/>
              <a:ext cx="263884"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704135" y="4894277"/>
              <a:ext cx="263884"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044191" y="4894277"/>
              <a:ext cx="263884"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84247" y="4894277"/>
              <a:ext cx="263884"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4303" y="4894277"/>
              <a:ext cx="263884"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64079" y="4894277"/>
              <a:ext cx="263884"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057289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22700" y="88901"/>
            <a:ext cx="4483100" cy="482599"/>
          </a:xfrm>
          <a:prstGeom prst="rect">
            <a:avLst/>
          </a:prstGeo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grpSp>
        <p:nvGrpSpPr>
          <p:cNvPr id="7" name="组合 6"/>
          <p:cNvGrpSpPr/>
          <p:nvPr userDrawn="1"/>
        </p:nvGrpSpPr>
        <p:grpSpPr>
          <a:xfrm>
            <a:off x="4427125" y="571500"/>
            <a:ext cx="3319875" cy="45719"/>
            <a:chOff x="4023692" y="4894277"/>
            <a:chExt cx="1964495" cy="120014"/>
          </a:xfrm>
        </p:grpSpPr>
        <p:sp>
          <p:nvSpPr>
            <p:cNvPr id="8" name="矩形 7"/>
            <p:cNvSpPr/>
            <p:nvPr/>
          </p:nvSpPr>
          <p:spPr>
            <a:xfrm>
              <a:off x="4023692" y="4894277"/>
              <a:ext cx="263884"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704135" y="4894277"/>
              <a:ext cx="263884"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044191" y="4894277"/>
              <a:ext cx="263884"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84247" y="4894277"/>
              <a:ext cx="263884"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4303" y="4894277"/>
              <a:ext cx="263884"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64079" y="4894277"/>
              <a:ext cx="263884"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29574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3C7652-1AA8-42DA-9593-58E29B30278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FA8296-AE91-4A11-81F7-FA2324E350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D55F4D-3C1D-41FB-9684-3DCF5F11EA5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BBB2B5C-7AEB-4166-A524-F5011BF87D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39751B5-1D9D-414A-B80C-6E8AE872C44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58CF9C8-9BA9-4C38-BB49-37D7C99C2526}"/>
              </a:ext>
            </a:extLst>
          </p:cNvPr>
          <p:cNvSpPr>
            <a:spLocks noGrp="1"/>
          </p:cNvSpPr>
          <p:nvPr>
            <p:ph type="dt" sz="half" idx="10"/>
          </p:nvPr>
        </p:nvSpPr>
        <p:spPr/>
        <p:txBody>
          <a:bodyPr/>
          <a:lstStyle/>
          <a:p>
            <a:fld id="{4BC2BF8B-91DA-48E4-AD0E-37C3949E58EC}" type="datetimeFigureOut">
              <a:rPr lang="zh-CN" altLang="en-US" smtClean="0"/>
              <a:t>2021-05-06</a:t>
            </a:fld>
            <a:endParaRPr lang="zh-CN" altLang="en-US"/>
          </a:p>
        </p:txBody>
      </p:sp>
      <p:sp>
        <p:nvSpPr>
          <p:cNvPr id="8" name="页脚占位符 7">
            <a:extLst>
              <a:ext uri="{FF2B5EF4-FFF2-40B4-BE49-F238E27FC236}">
                <a16:creationId xmlns:a16="http://schemas.microsoft.com/office/drawing/2014/main" id="{13B35B52-DA0A-46BA-8400-2505172CDF8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61E621C-113A-4D0F-A4BC-E0401A9731BB}"/>
              </a:ext>
            </a:extLst>
          </p:cNvPr>
          <p:cNvSpPr>
            <a:spLocks noGrp="1"/>
          </p:cNvSpPr>
          <p:nvPr>
            <p:ph type="sldNum" sz="quarter" idx="12"/>
          </p:nvPr>
        </p:nvSpPr>
        <p:spPr/>
        <p:txBody>
          <a:bodyPr/>
          <a:lstStyle/>
          <a:p>
            <a:fld id="{8D67DE67-870D-4310-9795-E0A80A73C92A}" type="slidenum">
              <a:rPr lang="zh-CN" altLang="en-US" smtClean="0"/>
              <a:t>‹#›</a:t>
            </a:fld>
            <a:endParaRPr lang="zh-CN" altLang="en-US"/>
          </a:p>
        </p:txBody>
      </p:sp>
    </p:spTree>
    <p:extLst>
      <p:ext uri="{BB962C8B-B14F-4D97-AF65-F5344CB8AC3E}">
        <p14:creationId xmlns:p14="http://schemas.microsoft.com/office/powerpoint/2010/main" val="10792836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22700" y="88901"/>
            <a:ext cx="4483100" cy="482599"/>
          </a:xfrm>
          <a:prstGeom prst="rect">
            <a:avLst/>
          </a:prstGeo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grpSp>
        <p:nvGrpSpPr>
          <p:cNvPr id="7" name="组合 6"/>
          <p:cNvGrpSpPr/>
          <p:nvPr userDrawn="1"/>
        </p:nvGrpSpPr>
        <p:grpSpPr>
          <a:xfrm>
            <a:off x="4427125" y="571500"/>
            <a:ext cx="3319875" cy="45719"/>
            <a:chOff x="4023692" y="4894277"/>
            <a:chExt cx="1964495" cy="120014"/>
          </a:xfrm>
        </p:grpSpPr>
        <p:sp>
          <p:nvSpPr>
            <p:cNvPr id="8" name="矩形 7"/>
            <p:cNvSpPr/>
            <p:nvPr/>
          </p:nvSpPr>
          <p:spPr>
            <a:xfrm>
              <a:off x="4023692" y="4894277"/>
              <a:ext cx="263884"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704135" y="4894277"/>
              <a:ext cx="263884"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044191" y="4894277"/>
              <a:ext cx="263884"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84247" y="4894277"/>
              <a:ext cx="263884"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4303" y="4894277"/>
              <a:ext cx="263884"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64079" y="4894277"/>
              <a:ext cx="263884"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586569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22700" y="88901"/>
            <a:ext cx="4483100" cy="482599"/>
          </a:xfrm>
          <a:prstGeom prst="rect">
            <a:avLst/>
          </a:prstGeo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grpSp>
        <p:nvGrpSpPr>
          <p:cNvPr id="7" name="组合 6"/>
          <p:cNvGrpSpPr/>
          <p:nvPr userDrawn="1"/>
        </p:nvGrpSpPr>
        <p:grpSpPr>
          <a:xfrm>
            <a:off x="4427125" y="571500"/>
            <a:ext cx="3319875" cy="45719"/>
            <a:chOff x="4023692" y="4894277"/>
            <a:chExt cx="1964495" cy="120014"/>
          </a:xfrm>
        </p:grpSpPr>
        <p:sp>
          <p:nvSpPr>
            <p:cNvPr id="8" name="矩形 7"/>
            <p:cNvSpPr/>
            <p:nvPr/>
          </p:nvSpPr>
          <p:spPr>
            <a:xfrm>
              <a:off x="4023692" y="4894277"/>
              <a:ext cx="263884"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704135" y="4894277"/>
              <a:ext cx="263884"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044191" y="4894277"/>
              <a:ext cx="263884"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84247" y="4894277"/>
              <a:ext cx="263884"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4303" y="4894277"/>
              <a:ext cx="263884"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64079" y="4894277"/>
              <a:ext cx="263884"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300604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22700" y="88901"/>
            <a:ext cx="4483100" cy="482599"/>
          </a:xfrm>
          <a:prstGeom prst="rect">
            <a:avLst/>
          </a:prstGeo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grpSp>
        <p:nvGrpSpPr>
          <p:cNvPr id="7" name="组合 6"/>
          <p:cNvGrpSpPr/>
          <p:nvPr userDrawn="1"/>
        </p:nvGrpSpPr>
        <p:grpSpPr>
          <a:xfrm>
            <a:off x="4427125" y="571500"/>
            <a:ext cx="3319875" cy="45719"/>
            <a:chOff x="4023692" y="4894277"/>
            <a:chExt cx="1964495" cy="120014"/>
          </a:xfrm>
        </p:grpSpPr>
        <p:sp>
          <p:nvSpPr>
            <p:cNvPr id="8" name="矩形 7"/>
            <p:cNvSpPr/>
            <p:nvPr/>
          </p:nvSpPr>
          <p:spPr>
            <a:xfrm>
              <a:off x="4023692" y="4894277"/>
              <a:ext cx="263884"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704135" y="4894277"/>
              <a:ext cx="263884"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044191" y="4894277"/>
              <a:ext cx="263884"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84247" y="4894277"/>
              <a:ext cx="263884"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4303" y="4894277"/>
              <a:ext cx="263884"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64079" y="4894277"/>
              <a:ext cx="263884"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866034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22700" y="88901"/>
            <a:ext cx="4483100" cy="482599"/>
          </a:xfrm>
          <a:prstGeom prst="rect">
            <a:avLst/>
          </a:prstGeo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grpSp>
        <p:nvGrpSpPr>
          <p:cNvPr id="7" name="组合 6"/>
          <p:cNvGrpSpPr/>
          <p:nvPr userDrawn="1"/>
        </p:nvGrpSpPr>
        <p:grpSpPr>
          <a:xfrm>
            <a:off x="4427125" y="571500"/>
            <a:ext cx="3319875" cy="45719"/>
            <a:chOff x="4023692" y="4894277"/>
            <a:chExt cx="1964495" cy="120014"/>
          </a:xfrm>
        </p:grpSpPr>
        <p:sp>
          <p:nvSpPr>
            <p:cNvPr id="8" name="矩形 7"/>
            <p:cNvSpPr/>
            <p:nvPr/>
          </p:nvSpPr>
          <p:spPr>
            <a:xfrm>
              <a:off x="4023692" y="4894277"/>
              <a:ext cx="263884"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704135" y="4894277"/>
              <a:ext cx="263884"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044191" y="4894277"/>
              <a:ext cx="263884"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84247" y="4894277"/>
              <a:ext cx="263884"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4303" y="4894277"/>
              <a:ext cx="263884"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64079" y="4894277"/>
              <a:ext cx="263884"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1563656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22700" y="88901"/>
            <a:ext cx="4483100" cy="482599"/>
          </a:xfrm>
          <a:prstGeom prst="rect">
            <a:avLst/>
          </a:prstGeo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grpSp>
        <p:nvGrpSpPr>
          <p:cNvPr id="7" name="组合 6"/>
          <p:cNvGrpSpPr/>
          <p:nvPr userDrawn="1"/>
        </p:nvGrpSpPr>
        <p:grpSpPr>
          <a:xfrm>
            <a:off x="4427125" y="571500"/>
            <a:ext cx="3319875" cy="45719"/>
            <a:chOff x="4023692" y="4894277"/>
            <a:chExt cx="1964495" cy="120014"/>
          </a:xfrm>
        </p:grpSpPr>
        <p:sp>
          <p:nvSpPr>
            <p:cNvPr id="8" name="矩形 7"/>
            <p:cNvSpPr/>
            <p:nvPr/>
          </p:nvSpPr>
          <p:spPr>
            <a:xfrm>
              <a:off x="4023692" y="4894277"/>
              <a:ext cx="263884" cy="12001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704135" y="4894277"/>
              <a:ext cx="263884" cy="120014"/>
            </a:xfrm>
            <a:prstGeom prst="rect">
              <a:avLst/>
            </a:prstGeom>
            <a:solidFill>
              <a:srgbClr val="F8A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044191" y="4894277"/>
              <a:ext cx="263884" cy="120014"/>
            </a:xfrm>
            <a:prstGeom prst="rect">
              <a:avLst/>
            </a:prstGeom>
            <a:solidFill>
              <a:srgbClr val="C84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84247" y="4894277"/>
              <a:ext cx="263884" cy="120014"/>
            </a:xfrm>
            <a:prstGeom prst="rect">
              <a:avLst/>
            </a:prstGeom>
            <a:solidFill>
              <a:srgbClr val="546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4303" y="4894277"/>
              <a:ext cx="263884" cy="120014"/>
            </a:xfrm>
            <a:prstGeom prst="rect">
              <a:avLst/>
            </a:prstGeom>
            <a:solidFill>
              <a:srgbClr val="C9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64079" y="4894277"/>
              <a:ext cx="263884" cy="120014"/>
            </a:xfrm>
            <a:prstGeom prst="rect">
              <a:avLst/>
            </a:prstGeom>
            <a:solidFill>
              <a:srgbClr val="AAC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53279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8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cxnSp>
        <p:nvCxnSpPr>
          <p:cNvPr id="3" name="直接连接符 2"/>
          <p:cNvCxnSpPr/>
          <p:nvPr userDrawn="1"/>
        </p:nvCxnSpPr>
        <p:spPr>
          <a:xfrm>
            <a:off x="687011" y="832154"/>
            <a:ext cx="4256863" cy="698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7248131" y="839135"/>
            <a:ext cx="435287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500171"/>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9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cxnSp>
        <p:nvCxnSpPr>
          <p:cNvPr id="3" name="直接连接符 2"/>
          <p:cNvCxnSpPr/>
          <p:nvPr userDrawn="1"/>
        </p:nvCxnSpPr>
        <p:spPr>
          <a:xfrm>
            <a:off x="687011" y="832154"/>
            <a:ext cx="4256863" cy="698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7248131" y="839135"/>
            <a:ext cx="435287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7839799"/>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0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cxnSp>
        <p:nvCxnSpPr>
          <p:cNvPr id="3" name="直接连接符 2"/>
          <p:cNvCxnSpPr/>
          <p:nvPr userDrawn="1"/>
        </p:nvCxnSpPr>
        <p:spPr>
          <a:xfrm>
            <a:off x="687011" y="832154"/>
            <a:ext cx="4256863" cy="698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7248131" y="839135"/>
            <a:ext cx="435287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7623982"/>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865" y="0"/>
            <a:ext cx="12164135" cy="6858000"/>
          </a:xfrm>
          <a:prstGeom prst="rect">
            <a:avLst/>
          </a:prstGeom>
        </p:spPr>
      </p:pic>
      <p:grpSp>
        <p:nvGrpSpPr>
          <p:cNvPr id="12" name="组合 11"/>
          <p:cNvGrpSpPr/>
          <p:nvPr userDrawn="1"/>
        </p:nvGrpSpPr>
        <p:grpSpPr>
          <a:xfrm>
            <a:off x="456931" y="362789"/>
            <a:ext cx="550504" cy="761956"/>
            <a:chOff x="270690" y="334964"/>
            <a:chExt cx="412878" cy="571467"/>
          </a:xfrm>
        </p:grpSpPr>
        <p:sp>
          <p:nvSpPr>
            <p:cNvPr id="7" name="Oval 40"/>
            <p:cNvSpPr>
              <a:spLocks noChangeArrowheads="1"/>
            </p:cNvSpPr>
            <p:nvPr userDrawn="1"/>
          </p:nvSpPr>
          <p:spPr bwMode="auto">
            <a:xfrm>
              <a:off x="311969" y="843558"/>
              <a:ext cx="341784" cy="57418"/>
            </a:xfrm>
            <a:prstGeom prst="ellipse">
              <a:avLst/>
            </a:prstGeom>
            <a:solidFill>
              <a:schemeClr val="bg1">
                <a:lumMod val="75000"/>
              </a:schemeClr>
            </a:solidFill>
            <a:ln>
              <a:noFill/>
            </a:ln>
          </p:spPr>
          <p:txBody>
            <a:bodyPr/>
            <a:lstStyle/>
            <a:p>
              <a:pPr fontAlgn="auto">
                <a:spcBef>
                  <a:spcPts val="0"/>
                </a:spcBef>
                <a:spcAft>
                  <a:spcPts val="0"/>
                </a:spcAft>
                <a:defRPr/>
              </a:pPr>
              <a:endParaRPr lang="zh-CN" altLang="en-US">
                <a:latin typeface="+mn-lt"/>
                <a:ea typeface="+mn-ea"/>
              </a:endParaRPr>
            </a:p>
          </p:txBody>
        </p:sp>
        <p:sp>
          <p:nvSpPr>
            <p:cNvPr id="8" name="Freeform 41"/>
            <p:cNvSpPr>
              <a:spLocks/>
            </p:cNvSpPr>
            <p:nvPr userDrawn="1"/>
          </p:nvSpPr>
          <p:spPr bwMode="auto">
            <a:xfrm>
              <a:off x="270690" y="334964"/>
              <a:ext cx="412878" cy="571467"/>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00B0F0"/>
            </a:solidFill>
            <a:ln>
              <a:noFill/>
            </a:ln>
          </p:spPr>
          <p:txBody>
            <a:bodyPr/>
            <a:lstStyle/>
            <a:p>
              <a:pPr fontAlgn="auto">
                <a:spcBef>
                  <a:spcPts val="0"/>
                </a:spcBef>
                <a:spcAft>
                  <a:spcPts val="0"/>
                </a:spcAft>
                <a:defRPr/>
              </a:pPr>
              <a:endParaRPr lang="zh-CN" altLang="en-US">
                <a:latin typeface="+mn-lt"/>
                <a:ea typeface="+mn-ea"/>
              </a:endParaRPr>
            </a:p>
          </p:txBody>
        </p:sp>
        <p:sp>
          <p:nvSpPr>
            <p:cNvPr id="9" name="Oval 42"/>
            <p:cNvSpPr>
              <a:spLocks noChangeArrowheads="1"/>
            </p:cNvSpPr>
            <p:nvPr userDrawn="1"/>
          </p:nvSpPr>
          <p:spPr bwMode="auto">
            <a:xfrm>
              <a:off x="329426" y="403226"/>
              <a:ext cx="310342" cy="310341"/>
            </a:xfrm>
            <a:prstGeom prst="ellipse">
              <a:avLst/>
            </a:prstGeom>
            <a:solidFill>
              <a:schemeClr val="bg1">
                <a:alpha val="32157"/>
              </a:schemeClr>
            </a:solidFill>
            <a:ln w="57150">
              <a:noFill/>
            </a:ln>
          </p:spPr>
          <p:txBody>
            <a:bodyPr/>
            <a:lstStyle/>
            <a:p>
              <a:pPr fontAlgn="auto">
                <a:spcBef>
                  <a:spcPts val="0"/>
                </a:spcBef>
                <a:spcAft>
                  <a:spcPts val="0"/>
                </a:spcAft>
                <a:defRPr/>
              </a:pPr>
              <a:endParaRPr lang="zh-CN" altLang="en-US">
                <a:latin typeface="+mn-lt"/>
                <a:ea typeface="+mn-ea"/>
              </a:endParaRPr>
            </a:p>
          </p:txBody>
        </p:sp>
      </p:grpSp>
    </p:spTree>
    <p:extLst>
      <p:ext uri="{BB962C8B-B14F-4D97-AF65-F5344CB8AC3E}">
        <p14:creationId xmlns:p14="http://schemas.microsoft.com/office/powerpoint/2010/main" val="36077632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175698"/>
      </p:ext>
    </p:extLst>
  </p:cSld>
  <p:clrMapOvr>
    <a:masterClrMapping/>
  </p:clrMapOvr>
  <mc:AlternateContent xmlns:mc="http://schemas.openxmlformats.org/markup-compatibility/2006" xmlns:p14="http://schemas.microsoft.com/office/powerpoint/2010/main">
    <mc:Choice Requires="p14">
      <p:transition p14:dur="10" advTm="2000">
        <p:fade/>
      </p:transition>
    </mc:Choice>
    <mc:Fallback xmlns="">
      <p:transition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01A0C6-8167-46B9-8421-AEFFE9C56C7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42CFF0-5A4A-4887-9A19-03463FA5F787}"/>
              </a:ext>
            </a:extLst>
          </p:cNvPr>
          <p:cNvSpPr>
            <a:spLocks noGrp="1"/>
          </p:cNvSpPr>
          <p:nvPr>
            <p:ph type="dt" sz="half" idx="10"/>
          </p:nvPr>
        </p:nvSpPr>
        <p:spPr/>
        <p:txBody>
          <a:bodyPr/>
          <a:lstStyle/>
          <a:p>
            <a:fld id="{4BC2BF8B-91DA-48E4-AD0E-37C3949E58EC}" type="datetimeFigureOut">
              <a:rPr lang="zh-CN" altLang="en-US" smtClean="0"/>
              <a:t>2021-05-06</a:t>
            </a:fld>
            <a:endParaRPr lang="zh-CN" altLang="en-US"/>
          </a:p>
        </p:txBody>
      </p:sp>
      <p:sp>
        <p:nvSpPr>
          <p:cNvPr id="4" name="页脚占位符 3">
            <a:extLst>
              <a:ext uri="{FF2B5EF4-FFF2-40B4-BE49-F238E27FC236}">
                <a16:creationId xmlns:a16="http://schemas.microsoft.com/office/drawing/2014/main" id="{7CF09CE7-4D3A-471B-8A15-E50C0E07036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A867582-7035-48EE-B4A9-1D8DEA6FB2DE}"/>
              </a:ext>
            </a:extLst>
          </p:cNvPr>
          <p:cNvSpPr>
            <a:spLocks noGrp="1"/>
          </p:cNvSpPr>
          <p:nvPr>
            <p:ph type="sldNum" sz="quarter" idx="12"/>
          </p:nvPr>
        </p:nvSpPr>
        <p:spPr/>
        <p:txBody>
          <a:bodyPr/>
          <a:lstStyle/>
          <a:p>
            <a:fld id="{8D67DE67-870D-4310-9795-E0A80A73C92A}" type="slidenum">
              <a:rPr lang="zh-CN" altLang="en-US" smtClean="0"/>
              <a:t>‹#›</a:t>
            </a:fld>
            <a:endParaRPr lang="zh-CN" altLang="en-US"/>
          </a:p>
        </p:txBody>
      </p:sp>
    </p:spTree>
    <p:extLst>
      <p:ext uri="{BB962C8B-B14F-4D97-AF65-F5344CB8AC3E}">
        <p14:creationId xmlns:p14="http://schemas.microsoft.com/office/powerpoint/2010/main" val="4694783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cxnSp>
        <p:nvCxnSpPr>
          <p:cNvPr id="7" name="直接连接符 6"/>
          <p:cNvCxnSpPr/>
          <p:nvPr userDrawn="1"/>
        </p:nvCxnSpPr>
        <p:spPr>
          <a:xfrm>
            <a:off x="1007435" y="833864"/>
            <a:ext cx="104651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a:grpSpLocks/>
          </p:cNvGrpSpPr>
          <p:nvPr userDrawn="1"/>
        </p:nvGrpSpPr>
        <p:grpSpPr bwMode="auto">
          <a:xfrm>
            <a:off x="431371" y="390527"/>
            <a:ext cx="520496" cy="274639"/>
            <a:chOff x="0" y="0"/>
            <a:chExt cx="1041399" cy="549275"/>
          </a:xfrm>
        </p:grpSpPr>
        <p:sp>
          <p:nvSpPr>
            <p:cNvPr id="13"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prstClr val="black"/>
                </a:solidFill>
              </a:endParaRPr>
            </a:p>
          </p:txBody>
        </p:sp>
        <p:sp>
          <p:nvSpPr>
            <p:cNvPr id="14"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prstClr val="black"/>
                </a:solidFill>
              </a:endParaRPr>
            </a:p>
          </p:txBody>
        </p:sp>
        <p:sp>
          <p:nvSpPr>
            <p:cNvPr id="15"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prstClr val="black"/>
                </a:solidFill>
              </a:endParaRPr>
            </a:p>
          </p:txBody>
        </p:sp>
      </p:grpSp>
      <p:sp>
        <p:nvSpPr>
          <p:cNvPr id="18" name="TextBox 15"/>
          <p:cNvSpPr txBox="1"/>
          <p:nvPr userDrawn="1"/>
        </p:nvSpPr>
        <p:spPr>
          <a:xfrm>
            <a:off x="10800524" y="322661"/>
            <a:ext cx="895129" cy="461665"/>
          </a:xfrm>
          <a:prstGeom prst="rect">
            <a:avLst/>
          </a:prstGeom>
          <a:noFill/>
        </p:spPr>
        <p:txBody>
          <a:bodyPr wrap="square" rtlCol="0">
            <a:spAutoFit/>
          </a:bodyPr>
          <a:lstStyle/>
          <a:p>
            <a:pPr algn="ctr"/>
            <a:fld id="{2EEF1883-7A0E-4F66-9932-E581691AD397}" type="slidenum">
              <a:rPr lang="zh-CN" altLang="en-US" sz="2400" smtClean="0">
                <a:solidFill>
                  <a:srgbClr val="005DA2"/>
                </a:solidFill>
                <a:latin typeface="微软雅黑 Light" panose="020B0502040204020203" pitchFamily="34" charset="-122"/>
                <a:ea typeface="微软雅黑 Light" panose="020B0502040204020203" pitchFamily="34" charset="-122"/>
              </a:rPr>
              <a:pPr algn="ctr"/>
              <a:t>‹#›</a:t>
            </a:fld>
            <a:r>
              <a:rPr lang="zh-CN" altLang="en-US" sz="2400" dirty="0">
                <a:solidFill>
                  <a:srgbClr val="005DA2"/>
                </a:solidFill>
                <a:latin typeface="微软雅黑 Light" panose="020B0502040204020203" pitchFamily="34" charset="-122"/>
                <a:ea typeface="微软雅黑 Light" panose="020B0502040204020203" pitchFamily="34" charset="-122"/>
              </a:rPr>
              <a:t> </a:t>
            </a:r>
          </a:p>
        </p:txBody>
      </p:sp>
    </p:spTree>
    <p:extLst>
      <p:ext uri="{BB962C8B-B14F-4D97-AF65-F5344CB8AC3E}">
        <p14:creationId xmlns:p14="http://schemas.microsoft.com/office/powerpoint/2010/main" val="2803123315"/>
      </p:ext>
    </p:extLst>
  </p:cSld>
  <p:clrMapOvr>
    <a:masterClrMapping/>
  </p:clrMapOvr>
  <mc:AlternateContent xmlns:mc="http://schemas.openxmlformats.org/markup-compatibility/2006" xmlns:p14="http://schemas.microsoft.com/office/powerpoint/2010/main">
    <mc:Choice Requires="p14">
      <p:transition p14:dur="10" advTm="2000">
        <p:fade/>
      </p:transition>
    </mc:Choice>
    <mc:Fallback xmlns="">
      <p:transition advTm="2000">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6_标题和内容">
    <p:spTree>
      <p:nvGrpSpPr>
        <p:cNvPr id="1" name=""/>
        <p:cNvGrpSpPr/>
        <p:nvPr/>
      </p:nvGrpSpPr>
      <p:grpSpPr>
        <a:xfrm>
          <a:off x="0" y="0"/>
          <a:ext cx="0" cy="0"/>
          <a:chOff x="0" y="0"/>
          <a:chExt cx="0" cy="0"/>
        </a:xfrm>
      </p:grpSpPr>
      <p:cxnSp>
        <p:nvCxnSpPr>
          <p:cNvPr id="7" name="直接连接符 6"/>
          <p:cNvCxnSpPr/>
          <p:nvPr userDrawn="1"/>
        </p:nvCxnSpPr>
        <p:spPr>
          <a:xfrm>
            <a:off x="1007435" y="833864"/>
            <a:ext cx="104651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a:grpSpLocks/>
          </p:cNvGrpSpPr>
          <p:nvPr userDrawn="1"/>
        </p:nvGrpSpPr>
        <p:grpSpPr bwMode="auto">
          <a:xfrm>
            <a:off x="431371" y="390527"/>
            <a:ext cx="520496" cy="274639"/>
            <a:chOff x="0" y="0"/>
            <a:chExt cx="1041399" cy="549275"/>
          </a:xfrm>
        </p:grpSpPr>
        <p:sp>
          <p:nvSpPr>
            <p:cNvPr id="13"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prstClr val="black"/>
                </a:solidFill>
              </a:endParaRPr>
            </a:p>
          </p:txBody>
        </p:sp>
        <p:sp>
          <p:nvSpPr>
            <p:cNvPr id="14"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prstClr val="black"/>
                </a:solidFill>
              </a:endParaRPr>
            </a:p>
          </p:txBody>
        </p:sp>
        <p:sp>
          <p:nvSpPr>
            <p:cNvPr id="15"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prstClr val="black"/>
                </a:solidFill>
              </a:endParaRPr>
            </a:p>
          </p:txBody>
        </p:sp>
      </p:grpSp>
      <p:sp>
        <p:nvSpPr>
          <p:cNvPr id="18" name="TextBox 15"/>
          <p:cNvSpPr txBox="1"/>
          <p:nvPr userDrawn="1"/>
        </p:nvSpPr>
        <p:spPr>
          <a:xfrm>
            <a:off x="10800524" y="322661"/>
            <a:ext cx="895129" cy="461665"/>
          </a:xfrm>
          <a:prstGeom prst="rect">
            <a:avLst/>
          </a:prstGeom>
          <a:noFill/>
        </p:spPr>
        <p:txBody>
          <a:bodyPr wrap="square" rtlCol="0">
            <a:spAutoFit/>
          </a:bodyPr>
          <a:lstStyle/>
          <a:p>
            <a:pPr algn="ctr"/>
            <a:fld id="{2EEF1883-7A0E-4F66-9932-E581691AD397}" type="slidenum">
              <a:rPr lang="zh-CN" altLang="en-US" sz="2400" smtClean="0">
                <a:solidFill>
                  <a:srgbClr val="005DA2"/>
                </a:solidFill>
                <a:latin typeface="微软雅黑 Light" panose="020B0502040204020203" pitchFamily="34" charset="-122"/>
                <a:ea typeface="微软雅黑 Light" panose="020B0502040204020203" pitchFamily="34" charset="-122"/>
              </a:rPr>
              <a:pPr algn="ctr"/>
              <a:t>‹#›</a:t>
            </a:fld>
            <a:r>
              <a:rPr lang="zh-CN" altLang="en-US" sz="2400" dirty="0">
                <a:solidFill>
                  <a:srgbClr val="005DA2"/>
                </a:solidFill>
                <a:latin typeface="微软雅黑 Light" panose="020B0502040204020203" pitchFamily="34" charset="-122"/>
                <a:ea typeface="微软雅黑 Light" panose="020B0502040204020203" pitchFamily="34" charset="-122"/>
              </a:rPr>
              <a:t> </a:t>
            </a:r>
          </a:p>
        </p:txBody>
      </p:sp>
    </p:spTree>
    <p:extLst>
      <p:ext uri="{BB962C8B-B14F-4D97-AF65-F5344CB8AC3E}">
        <p14:creationId xmlns:p14="http://schemas.microsoft.com/office/powerpoint/2010/main" val="2993692148"/>
      </p:ext>
    </p:extLst>
  </p:cSld>
  <p:clrMapOvr>
    <a:masterClrMapping/>
  </p:clrMapOvr>
  <mc:AlternateContent xmlns:mc="http://schemas.openxmlformats.org/markup-compatibility/2006" xmlns:p14="http://schemas.microsoft.com/office/powerpoint/2010/main">
    <mc:Choice Requires="p14">
      <p:transition p14:dur="10" advTm="2000">
        <p:fade/>
      </p:transition>
    </mc:Choice>
    <mc:Fallback xmlns="">
      <p:transition advTm="2000">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7_标题和内容">
    <p:spTree>
      <p:nvGrpSpPr>
        <p:cNvPr id="1" name=""/>
        <p:cNvGrpSpPr/>
        <p:nvPr/>
      </p:nvGrpSpPr>
      <p:grpSpPr>
        <a:xfrm>
          <a:off x="0" y="0"/>
          <a:ext cx="0" cy="0"/>
          <a:chOff x="0" y="0"/>
          <a:chExt cx="0" cy="0"/>
        </a:xfrm>
      </p:grpSpPr>
      <p:cxnSp>
        <p:nvCxnSpPr>
          <p:cNvPr id="7" name="直接连接符 6"/>
          <p:cNvCxnSpPr/>
          <p:nvPr userDrawn="1"/>
        </p:nvCxnSpPr>
        <p:spPr>
          <a:xfrm>
            <a:off x="1007435" y="833864"/>
            <a:ext cx="104651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a:grpSpLocks/>
          </p:cNvGrpSpPr>
          <p:nvPr userDrawn="1"/>
        </p:nvGrpSpPr>
        <p:grpSpPr bwMode="auto">
          <a:xfrm>
            <a:off x="431371" y="390527"/>
            <a:ext cx="520496" cy="274639"/>
            <a:chOff x="0" y="0"/>
            <a:chExt cx="1041399" cy="549275"/>
          </a:xfrm>
        </p:grpSpPr>
        <p:sp>
          <p:nvSpPr>
            <p:cNvPr id="13"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prstClr val="black"/>
                </a:solidFill>
              </a:endParaRPr>
            </a:p>
          </p:txBody>
        </p:sp>
        <p:sp>
          <p:nvSpPr>
            <p:cNvPr id="14"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prstClr val="black"/>
                </a:solidFill>
              </a:endParaRPr>
            </a:p>
          </p:txBody>
        </p:sp>
        <p:sp>
          <p:nvSpPr>
            <p:cNvPr id="15"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prstClr val="black"/>
                </a:solidFill>
              </a:endParaRPr>
            </a:p>
          </p:txBody>
        </p:sp>
      </p:grpSp>
      <p:sp>
        <p:nvSpPr>
          <p:cNvPr id="18" name="TextBox 15"/>
          <p:cNvSpPr txBox="1"/>
          <p:nvPr userDrawn="1"/>
        </p:nvSpPr>
        <p:spPr>
          <a:xfrm>
            <a:off x="10800524" y="322661"/>
            <a:ext cx="895129" cy="461665"/>
          </a:xfrm>
          <a:prstGeom prst="rect">
            <a:avLst/>
          </a:prstGeom>
          <a:noFill/>
        </p:spPr>
        <p:txBody>
          <a:bodyPr wrap="square" rtlCol="0">
            <a:spAutoFit/>
          </a:bodyPr>
          <a:lstStyle/>
          <a:p>
            <a:pPr algn="ctr"/>
            <a:fld id="{2EEF1883-7A0E-4F66-9932-E581691AD397}" type="slidenum">
              <a:rPr lang="zh-CN" altLang="en-US" sz="2400" smtClean="0">
                <a:solidFill>
                  <a:srgbClr val="005DA2"/>
                </a:solidFill>
                <a:latin typeface="微软雅黑 Light" panose="020B0502040204020203" pitchFamily="34" charset="-122"/>
                <a:ea typeface="微软雅黑 Light" panose="020B0502040204020203" pitchFamily="34" charset="-122"/>
              </a:rPr>
              <a:pPr algn="ctr"/>
              <a:t>‹#›</a:t>
            </a:fld>
            <a:r>
              <a:rPr lang="zh-CN" altLang="en-US" sz="2400" dirty="0">
                <a:solidFill>
                  <a:srgbClr val="005DA2"/>
                </a:solidFill>
                <a:latin typeface="微软雅黑 Light" panose="020B0502040204020203" pitchFamily="34" charset="-122"/>
                <a:ea typeface="微软雅黑 Light" panose="020B0502040204020203" pitchFamily="34" charset="-122"/>
              </a:rPr>
              <a:t> </a:t>
            </a:r>
          </a:p>
        </p:txBody>
      </p:sp>
    </p:spTree>
    <p:extLst>
      <p:ext uri="{BB962C8B-B14F-4D97-AF65-F5344CB8AC3E}">
        <p14:creationId xmlns:p14="http://schemas.microsoft.com/office/powerpoint/2010/main" val="2229329665"/>
      </p:ext>
    </p:extLst>
  </p:cSld>
  <p:clrMapOvr>
    <a:masterClrMapping/>
  </p:clrMapOvr>
  <mc:AlternateContent xmlns:mc="http://schemas.openxmlformats.org/markup-compatibility/2006" xmlns:p14="http://schemas.microsoft.com/office/powerpoint/2010/main">
    <mc:Choice Requires="p14">
      <p:transition p14:dur="10" advTm="2000">
        <p:fade/>
      </p:transition>
    </mc:Choice>
    <mc:Fallback xmlns="">
      <p:transition advTm="2000">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cxnSp>
        <p:nvCxnSpPr>
          <p:cNvPr id="7" name="直接连接符 6"/>
          <p:cNvCxnSpPr/>
          <p:nvPr userDrawn="1"/>
        </p:nvCxnSpPr>
        <p:spPr>
          <a:xfrm>
            <a:off x="1007435" y="833864"/>
            <a:ext cx="104651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a:grpSpLocks/>
          </p:cNvGrpSpPr>
          <p:nvPr userDrawn="1"/>
        </p:nvGrpSpPr>
        <p:grpSpPr bwMode="auto">
          <a:xfrm>
            <a:off x="431371" y="390527"/>
            <a:ext cx="520496" cy="274639"/>
            <a:chOff x="0" y="0"/>
            <a:chExt cx="1041399" cy="549275"/>
          </a:xfrm>
        </p:grpSpPr>
        <p:sp>
          <p:nvSpPr>
            <p:cNvPr id="13"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prstClr val="black"/>
                </a:solidFill>
              </a:endParaRPr>
            </a:p>
          </p:txBody>
        </p:sp>
        <p:sp>
          <p:nvSpPr>
            <p:cNvPr id="14"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prstClr val="black"/>
                </a:solidFill>
              </a:endParaRPr>
            </a:p>
          </p:txBody>
        </p:sp>
        <p:sp>
          <p:nvSpPr>
            <p:cNvPr id="15"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prstClr val="black"/>
                </a:solidFill>
              </a:endParaRPr>
            </a:p>
          </p:txBody>
        </p:sp>
      </p:grpSp>
      <p:sp>
        <p:nvSpPr>
          <p:cNvPr id="18" name="TextBox 15"/>
          <p:cNvSpPr txBox="1"/>
          <p:nvPr userDrawn="1"/>
        </p:nvSpPr>
        <p:spPr>
          <a:xfrm>
            <a:off x="10800524" y="322661"/>
            <a:ext cx="895129" cy="461665"/>
          </a:xfrm>
          <a:prstGeom prst="rect">
            <a:avLst/>
          </a:prstGeom>
          <a:noFill/>
        </p:spPr>
        <p:txBody>
          <a:bodyPr wrap="square" rtlCol="0">
            <a:spAutoFit/>
          </a:bodyPr>
          <a:lstStyle/>
          <a:p>
            <a:pPr algn="ctr"/>
            <a:fld id="{2EEF1883-7A0E-4F66-9932-E581691AD397}" type="slidenum">
              <a:rPr lang="zh-CN" altLang="en-US" sz="2400" smtClean="0">
                <a:solidFill>
                  <a:srgbClr val="005DA2"/>
                </a:solidFill>
                <a:latin typeface="微软雅黑 Light" panose="020B0502040204020203" pitchFamily="34" charset="-122"/>
                <a:ea typeface="微软雅黑 Light" panose="020B0502040204020203" pitchFamily="34" charset="-122"/>
              </a:rPr>
              <a:pPr algn="ctr"/>
              <a:t>‹#›</a:t>
            </a:fld>
            <a:r>
              <a:rPr lang="zh-CN" altLang="en-US" sz="2400" dirty="0">
                <a:solidFill>
                  <a:srgbClr val="005DA2"/>
                </a:solidFill>
                <a:latin typeface="微软雅黑 Light" panose="020B0502040204020203" pitchFamily="34" charset="-122"/>
                <a:ea typeface="微软雅黑 Light" panose="020B0502040204020203" pitchFamily="34" charset="-122"/>
              </a:rPr>
              <a:t> </a:t>
            </a:r>
          </a:p>
        </p:txBody>
      </p:sp>
    </p:spTree>
    <p:extLst>
      <p:ext uri="{BB962C8B-B14F-4D97-AF65-F5344CB8AC3E}">
        <p14:creationId xmlns:p14="http://schemas.microsoft.com/office/powerpoint/2010/main" val="3499745316"/>
      </p:ext>
    </p:extLst>
  </p:cSld>
  <p:clrMapOvr>
    <a:masterClrMapping/>
  </p:clrMapOvr>
  <mc:AlternateContent xmlns:mc="http://schemas.openxmlformats.org/markup-compatibility/2006" xmlns:p14="http://schemas.microsoft.com/office/powerpoint/2010/main">
    <mc:Choice Requires="p14">
      <p:transition p14:dur="10" advTm="2000">
        <p:fade/>
      </p:transition>
    </mc:Choice>
    <mc:Fallback xmlns="">
      <p:transition advTm="2000">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9_标题和内容">
    <p:spTree>
      <p:nvGrpSpPr>
        <p:cNvPr id="1" name=""/>
        <p:cNvGrpSpPr/>
        <p:nvPr/>
      </p:nvGrpSpPr>
      <p:grpSpPr>
        <a:xfrm>
          <a:off x="0" y="0"/>
          <a:ext cx="0" cy="0"/>
          <a:chOff x="0" y="0"/>
          <a:chExt cx="0" cy="0"/>
        </a:xfrm>
      </p:grpSpPr>
      <p:cxnSp>
        <p:nvCxnSpPr>
          <p:cNvPr id="7" name="直接连接符 6"/>
          <p:cNvCxnSpPr/>
          <p:nvPr userDrawn="1"/>
        </p:nvCxnSpPr>
        <p:spPr>
          <a:xfrm>
            <a:off x="1007435" y="833864"/>
            <a:ext cx="104651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a:grpSpLocks/>
          </p:cNvGrpSpPr>
          <p:nvPr userDrawn="1"/>
        </p:nvGrpSpPr>
        <p:grpSpPr bwMode="auto">
          <a:xfrm>
            <a:off x="431371" y="390527"/>
            <a:ext cx="520496" cy="274639"/>
            <a:chOff x="0" y="0"/>
            <a:chExt cx="1041399" cy="549275"/>
          </a:xfrm>
        </p:grpSpPr>
        <p:sp>
          <p:nvSpPr>
            <p:cNvPr id="13"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prstClr val="black"/>
                </a:solidFill>
              </a:endParaRPr>
            </a:p>
          </p:txBody>
        </p:sp>
        <p:sp>
          <p:nvSpPr>
            <p:cNvPr id="14"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prstClr val="black"/>
                </a:solidFill>
              </a:endParaRPr>
            </a:p>
          </p:txBody>
        </p:sp>
        <p:sp>
          <p:nvSpPr>
            <p:cNvPr id="15"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prstClr val="black"/>
                </a:solidFill>
              </a:endParaRPr>
            </a:p>
          </p:txBody>
        </p:sp>
      </p:grpSp>
      <p:sp>
        <p:nvSpPr>
          <p:cNvPr id="18" name="TextBox 15"/>
          <p:cNvSpPr txBox="1"/>
          <p:nvPr userDrawn="1"/>
        </p:nvSpPr>
        <p:spPr>
          <a:xfrm>
            <a:off x="10800524" y="322661"/>
            <a:ext cx="895129" cy="461665"/>
          </a:xfrm>
          <a:prstGeom prst="rect">
            <a:avLst/>
          </a:prstGeom>
          <a:noFill/>
        </p:spPr>
        <p:txBody>
          <a:bodyPr wrap="square" rtlCol="0">
            <a:spAutoFit/>
          </a:bodyPr>
          <a:lstStyle/>
          <a:p>
            <a:pPr algn="ctr"/>
            <a:fld id="{2EEF1883-7A0E-4F66-9932-E581691AD397}" type="slidenum">
              <a:rPr lang="zh-CN" altLang="en-US" sz="2400" smtClean="0">
                <a:solidFill>
                  <a:srgbClr val="005DA2"/>
                </a:solidFill>
                <a:latin typeface="微软雅黑 Light" panose="020B0502040204020203" pitchFamily="34" charset="-122"/>
                <a:ea typeface="微软雅黑 Light" panose="020B0502040204020203" pitchFamily="34" charset="-122"/>
              </a:rPr>
              <a:pPr algn="ctr"/>
              <a:t>‹#›</a:t>
            </a:fld>
            <a:r>
              <a:rPr lang="zh-CN" altLang="en-US" sz="2400" dirty="0">
                <a:solidFill>
                  <a:srgbClr val="005DA2"/>
                </a:solidFill>
                <a:latin typeface="微软雅黑 Light" panose="020B0502040204020203" pitchFamily="34" charset="-122"/>
                <a:ea typeface="微软雅黑 Light" panose="020B0502040204020203" pitchFamily="34" charset="-122"/>
              </a:rPr>
              <a:t> </a:t>
            </a:r>
          </a:p>
        </p:txBody>
      </p:sp>
    </p:spTree>
    <p:extLst>
      <p:ext uri="{BB962C8B-B14F-4D97-AF65-F5344CB8AC3E}">
        <p14:creationId xmlns:p14="http://schemas.microsoft.com/office/powerpoint/2010/main" val="1442184110"/>
      </p:ext>
    </p:extLst>
  </p:cSld>
  <p:clrMapOvr>
    <a:masterClrMapping/>
  </p:clrMapOvr>
  <mc:AlternateContent xmlns:mc="http://schemas.openxmlformats.org/markup-compatibility/2006" xmlns:p14="http://schemas.microsoft.com/office/powerpoint/2010/main">
    <mc:Choice Requires="p14">
      <p:transition p14:dur="10" advTm="2000">
        <p:fade/>
      </p:transition>
    </mc:Choice>
    <mc:Fallback xmlns="">
      <p:transition advTm="2000">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0_标题和内容">
    <p:spTree>
      <p:nvGrpSpPr>
        <p:cNvPr id="1" name=""/>
        <p:cNvGrpSpPr/>
        <p:nvPr/>
      </p:nvGrpSpPr>
      <p:grpSpPr>
        <a:xfrm>
          <a:off x="0" y="0"/>
          <a:ext cx="0" cy="0"/>
          <a:chOff x="0" y="0"/>
          <a:chExt cx="0" cy="0"/>
        </a:xfrm>
      </p:grpSpPr>
      <p:cxnSp>
        <p:nvCxnSpPr>
          <p:cNvPr id="7" name="直接连接符 6"/>
          <p:cNvCxnSpPr/>
          <p:nvPr userDrawn="1"/>
        </p:nvCxnSpPr>
        <p:spPr>
          <a:xfrm>
            <a:off x="1007435" y="833864"/>
            <a:ext cx="104651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a:grpSpLocks/>
          </p:cNvGrpSpPr>
          <p:nvPr userDrawn="1"/>
        </p:nvGrpSpPr>
        <p:grpSpPr bwMode="auto">
          <a:xfrm>
            <a:off x="431371" y="390527"/>
            <a:ext cx="520496" cy="274639"/>
            <a:chOff x="0" y="0"/>
            <a:chExt cx="1041399" cy="549275"/>
          </a:xfrm>
        </p:grpSpPr>
        <p:sp>
          <p:nvSpPr>
            <p:cNvPr id="13"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prstClr val="black"/>
                </a:solidFill>
              </a:endParaRPr>
            </a:p>
          </p:txBody>
        </p:sp>
        <p:sp>
          <p:nvSpPr>
            <p:cNvPr id="14"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prstClr val="black"/>
                </a:solidFill>
              </a:endParaRPr>
            </a:p>
          </p:txBody>
        </p:sp>
        <p:sp>
          <p:nvSpPr>
            <p:cNvPr id="15"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prstClr val="black"/>
                </a:solidFill>
              </a:endParaRPr>
            </a:p>
          </p:txBody>
        </p:sp>
      </p:grpSp>
      <p:sp>
        <p:nvSpPr>
          <p:cNvPr id="18" name="TextBox 15"/>
          <p:cNvSpPr txBox="1"/>
          <p:nvPr userDrawn="1"/>
        </p:nvSpPr>
        <p:spPr>
          <a:xfrm>
            <a:off x="10800524" y="322661"/>
            <a:ext cx="895129" cy="461665"/>
          </a:xfrm>
          <a:prstGeom prst="rect">
            <a:avLst/>
          </a:prstGeom>
          <a:noFill/>
        </p:spPr>
        <p:txBody>
          <a:bodyPr wrap="square" rtlCol="0">
            <a:spAutoFit/>
          </a:bodyPr>
          <a:lstStyle/>
          <a:p>
            <a:pPr algn="ctr"/>
            <a:fld id="{2EEF1883-7A0E-4F66-9932-E581691AD397}" type="slidenum">
              <a:rPr lang="zh-CN" altLang="en-US" sz="2400" smtClean="0">
                <a:solidFill>
                  <a:srgbClr val="005DA2"/>
                </a:solidFill>
                <a:latin typeface="微软雅黑 Light" panose="020B0502040204020203" pitchFamily="34" charset="-122"/>
                <a:ea typeface="微软雅黑 Light" panose="020B0502040204020203" pitchFamily="34" charset="-122"/>
              </a:rPr>
              <a:pPr algn="ctr"/>
              <a:t>‹#›</a:t>
            </a:fld>
            <a:r>
              <a:rPr lang="zh-CN" altLang="en-US" sz="2400" dirty="0">
                <a:solidFill>
                  <a:srgbClr val="005DA2"/>
                </a:solidFill>
                <a:latin typeface="微软雅黑 Light" panose="020B0502040204020203" pitchFamily="34" charset="-122"/>
                <a:ea typeface="微软雅黑 Light" panose="020B0502040204020203" pitchFamily="34" charset="-122"/>
              </a:rPr>
              <a:t> </a:t>
            </a:r>
          </a:p>
        </p:txBody>
      </p:sp>
    </p:spTree>
    <p:extLst>
      <p:ext uri="{BB962C8B-B14F-4D97-AF65-F5344CB8AC3E}">
        <p14:creationId xmlns:p14="http://schemas.microsoft.com/office/powerpoint/2010/main" val="3161359611"/>
      </p:ext>
    </p:extLst>
  </p:cSld>
  <p:clrMapOvr>
    <a:masterClrMapping/>
  </p:clrMapOvr>
  <mc:AlternateContent xmlns:mc="http://schemas.openxmlformats.org/markup-compatibility/2006" xmlns:p14="http://schemas.microsoft.com/office/powerpoint/2010/main">
    <mc:Choice Requires="p14">
      <p:transition p14:dur="10" advTm="2000">
        <p:fade/>
      </p:transition>
    </mc:Choice>
    <mc:Fallback xmlns="">
      <p:transition advTm="2000">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5526257"/>
      </p:ext>
    </p:extLst>
  </p:cSld>
  <p:clrMapOvr>
    <a:masterClrMapping/>
  </p:clrMapOvr>
  <mc:AlternateContent xmlns:mc="http://schemas.openxmlformats.org/markup-compatibility/2006" xmlns:p14="http://schemas.microsoft.com/office/powerpoint/2010/main">
    <mc:Choice Requires="p14">
      <p:transition p14:dur="10" advTm="2000">
        <p:fade/>
      </p:transition>
    </mc:Choice>
    <mc:Fallback xmlns="">
      <p:transition advTm="2000">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4_标题和内容">
    <p:spTree>
      <p:nvGrpSpPr>
        <p:cNvPr id="1" name=""/>
        <p:cNvGrpSpPr/>
        <p:nvPr/>
      </p:nvGrpSpPr>
      <p:grpSpPr>
        <a:xfrm>
          <a:off x="0" y="0"/>
          <a:ext cx="0" cy="0"/>
          <a:chOff x="0" y="0"/>
          <a:chExt cx="0" cy="0"/>
        </a:xfrm>
      </p:grpSpPr>
      <p:cxnSp>
        <p:nvCxnSpPr>
          <p:cNvPr id="7" name="直接连接符 6"/>
          <p:cNvCxnSpPr/>
          <p:nvPr userDrawn="1"/>
        </p:nvCxnSpPr>
        <p:spPr>
          <a:xfrm>
            <a:off x="1007435" y="833864"/>
            <a:ext cx="104651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a:grpSpLocks/>
          </p:cNvGrpSpPr>
          <p:nvPr userDrawn="1"/>
        </p:nvGrpSpPr>
        <p:grpSpPr bwMode="auto">
          <a:xfrm>
            <a:off x="431371" y="390527"/>
            <a:ext cx="520496" cy="274639"/>
            <a:chOff x="0" y="0"/>
            <a:chExt cx="1041399" cy="549275"/>
          </a:xfrm>
        </p:grpSpPr>
        <p:sp>
          <p:nvSpPr>
            <p:cNvPr id="13"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prstClr val="black"/>
                </a:solidFill>
              </a:endParaRPr>
            </a:p>
          </p:txBody>
        </p:sp>
        <p:sp>
          <p:nvSpPr>
            <p:cNvPr id="14"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prstClr val="black"/>
                </a:solidFill>
              </a:endParaRPr>
            </a:p>
          </p:txBody>
        </p:sp>
        <p:sp>
          <p:nvSpPr>
            <p:cNvPr id="15"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prstClr val="black"/>
                </a:solidFill>
              </a:endParaRPr>
            </a:p>
          </p:txBody>
        </p:sp>
      </p:grpSp>
      <p:sp>
        <p:nvSpPr>
          <p:cNvPr id="18" name="TextBox 15"/>
          <p:cNvSpPr txBox="1"/>
          <p:nvPr userDrawn="1"/>
        </p:nvSpPr>
        <p:spPr>
          <a:xfrm>
            <a:off x="10800524" y="322661"/>
            <a:ext cx="895129" cy="461665"/>
          </a:xfrm>
          <a:prstGeom prst="rect">
            <a:avLst/>
          </a:prstGeom>
          <a:noFill/>
        </p:spPr>
        <p:txBody>
          <a:bodyPr wrap="square" rtlCol="0">
            <a:spAutoFit/>
          </a:bodyPr>
          <a:lstStyle/>
          <a:p>
            <a:pPr algn="ctr"/>
            <a:fld id="{2EEF1883-7A0E-4F66-9932-E581691AD397}" type="slidenum">
              <a:rPr lang="zh-CN" altLang="en-US" sz="2400" smtClean="0">
                <a:solidFill>
                  <a:srgbClr val="005DA2"/>
                </a:solidFill>
                <a:latin typeface="微软雅黑 Light" panose="020B0502040204020203" pitchFamily="34" charset="-122"/>
                <a:ea typeface="微软雅黑 Light" panose="020B0502040204020203" pitchFamily="34" charset="-122"/>
              </a:rPr>
              <a:pPr algn="ctr"/>
              <a:t>‹#›</a:t>
            </a:fld>
            <a:r>
              <a:rPr lang="zh-CN" altLang="en-US" sz="2400" dirty="0">
                <a:solidFill>
                  <a:srgbClr val="005DA2"/>
                </a:solidFill>
                <a:latin typeface="微软雅黑 Light" panose="020B0502040204020203" pitchFamily="34" charset="-122"/>
                <a:ea typeface="微软雅黑 Light" panose="020B0502040204020203" pitchFamily="34" charset="-122"/>
              </a:rPr>
              <a:t> </a:t>
            </a:r>
          </a:p>
        </p:txBody>
      </p:sp>
    </p:spTree>
    <p:extLst>
      <p:ext uri="{BB962C8B-B14F-4D97-AF65-F5344CB8AC3E}">
        <p14:creationId xmlns:p14="http://schemas.microsoft.com/office/powerpoint/2010/main" val="2972770845"/>
      </p:ext>
    </p:extLst>
  </p:cSld>
  <p:clrMapOvr>
    <a:masterClrMapping/>
  </p:clrMapOvr>
  <mc:AlternateContent xmlns:mc="http://schemas.openxmlformats.org/markup-compatibility/2006" xmlns:p14="http://schemas.microsoft.com/office/powerpoint/2010/main">
    <mc:Choice Requires="p14">
      <p:transition p14:dur="10" advTm="2000">
        <p:fade/>
      </p:transition>
    </mc:Choice>
    <mc:Fallback xmlns="">
      <p:transition advTm="2000">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1_标题和内容">
    <p:spTree>
      <p:nvGrpSpPr>
        <p:cNvPr id="1" name=""/>
        <p:cNvGrpSpPr/>
        <p:nvPr/>
      </p:nvGrpSpPr>
      <p:grpSpPr>
        <a:xfrm>
          <a:off x="0" y="0"/>
          <a:ext cx="0" cy="0"/>
          <a:chOff x="0" y="0"/>
          <a:chExt cx="0" cy="0"/>
        </a:xfrm>
      </p:grpSpPr>
      <p:cxnSp>
        <p:nvCxnSpPr>
          <p:cNvPr id="7" name="直接连接符 6"/>
          <p:cNvCxnSpPr/>
          <p:nvPr userDrawn="1"/>
        </p:nvCxnSpPr>
        <p:spPr>
          <a:xfrm>
            <a:off x="1007435" y="833864"/>
            <a:ext cx="104651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a:grpSpLocks/>
          </p:cNvGrpSpPr>
          <p:nvPr userDrawn="1"/>
        </p:nvGrpSpPr>
        <p:grpSpPr bwMode="auto">
          <a:xfrm>
            <a:off x="431371" y="390527"/>
            <a:ext cx="520496" cy="274639"/>
            <a:chOff x="0" y="0"/>
            <a:chExt cx="1041399" cy="549275"/>
          </a:xfrm>
        </p:grpSpPr>
        <p:sp>
          <p:nvSpPr>
            <p:cNvPr id="13"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prstClr val="black"/>
                </a:solidFill>
              </a:endParaRPr>
            </a:p>
          </p:txBody>
        </p:sp>
        <p:sp>
          <p:nvSpPr>
            <p:cNvPr id="14"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prstClr val="black"/>
                </a:solidFill>
              </a:endParaRPr>
            </a:p>
          </p:txBody>
        </p:sp>
        <p:sp>
          <p:nvSpPr>
            <p:cNvPr id="15"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prstClr val="black"/>
                </a:solidFill>
              </a:endParaRPr>
            </a:p>
          </p:txBody>
        </p:sp>
      </p:grpSp>
      <p:sp>
        <p:nvSpPr>
          <p:cNvPr id="18" name="TextBox 15"/>
          <p:cNvSpPr txBox="1"/>
          <p:nvPr userDrawn="1"/>
        </p:nvSpPr>
        <p:spPr>
          <a:xfrm>
            <a:off x="10800524" y="322661"/>
            <a:ext cx="895129" cy="461665"/>
          </a:xfrm>
          <a:prstGeom prst="rect">
            <a:avLst/>
          </a:prstGeom>
          <a:noFill/>
        </p:spPr>
        <p:txBody>
          <a:bodyPr wrap="square" rtlCol="0">
            <a:spAutoFit/>
          </a:bodyPr>
          <a:lstStyle/>
          <a:p>
            <a:pPr algn="ctr"/>
            <a:fld id="{2EEF1883-7A0E-4F66-9932-E581691AD397}" type="slidenum">
              <a:rPr lang="zh-CN" altLang="en-US" sz="2400" smtClean="0">
                <a:solidFill>
                  <a:srgbClr val="005DA2"/>
                </a:solidFill>
                <a:latin typeface="微软雅黑 Light" panose="020B0502040204020203" pitchFamily="34" charset="-122"/>
                <a:ea typeface="微软雅黑 Light" panose="020B0502040204020203" pitchFamily="34" charset="-122"/>
              </a:rPr>
              <a:pPr algn="ctr"/>
              <a:t>‹#›</a:t>
            </a:fld>
            <a:r>
              <a:rPr lang="zh-CN" altLang="en-US" sz="2400" dirty="0">
                <a:solidFill>
                  <a:srgbClr val="005DA2"/>
                </a:solidFill>
                <a:latin typeface="微软雅黑 Light" panose="020B0502040204020203" pitchFamily="34" charset="-122"/>
                <a:ea typeface="微软雅黑 Light" panose="020B0502040204020203" pitchFamily="34" charset="-122"/>
              </a:rPr>
              <a:t> </a:t>
            </a:r>
          </a:p>
        </p:txBody>
      </p:sp>
      <p:sp>
        <p:nvSpPr>
          <p:cNvPr id="3" name="文本占位符 2"/>
          <p:cNvSpPr>
            <a:spLocks noGrp="1"/>
          </p:cNvSpPr>
          <p:nvPr>
            <p:ph type="body" sz="quarter" idx="10"/>
          </p:nvPr>
        </p:nvSpPr>
        <p:spPr>
          <a:xfrm>
            <a:off x="961952" y="206880"/>
            <a:ext cx="5230059" cy="629833"/>
          </a:xfrm>
        </p:spPr>
        <p:txBody>
          <a:bodyPr>
            <a:normAutofit/>
          </a:bodyPr>
          <a:lstStyle>
            <a:lvl1pPr marL="0" indent="0">
              <a:buNone/>
              <a:defRPr sz="3200">
                <a:latin typeface="微软雅黑 Light" panose="020B0502040204020203" pitchFamily="34" charset="-122"/>
                <a:ea typeface="微软雅黑 Light" panose="020B0502040204020203" pitchFamily="34" charset="-122"/>
              </a:defRPr>
            </a:lvl1pPr>
          </a:lstStyle>
          <a:p>
            <a:pPr lvl="0"/>
            <a:r>
              <a:rPr lang="zh-CN" altLang="en-US" dirty="0"/>
              <a:t>单击此处编辑母版文本样式</a:t>
            </a:r>
          </a:p>
        </p:txBody>
      </p:sp>
    </p:spTree>
    <p:extLst>
      <p:ext uri="{BB962C8B-B14F-4D97-AF65-F5344CB8AC3E}">
        <p14:creationId xmlns:p14="http://schemas.microsoft.com/office/powerpoint/2010/main" val="762153972"/>
      </p:ext>
    </p:extLst>
  </p:cSld>
  <p:clrMapOvr>
    <a:masterClrMapping/>
  </p:clrMapOvr>
  <mc:AlternateContent xmlns:mc="http://schemas.openxmlformats.org/markup-compatibility/2006" xmlns:p14="http://schemas.microsoft.com/office/powerpoint/2010/main">
    <mc:Choice Requires="p14">
      <p:transition p14:dur="10" advTm="2000">
        <p:fade/>
      </p:transition>
    </mc:Choice>
    <mc:Fallback xmlns="">
      <p:transition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E1BAE2-9D4F-49C0-B92A-CE84E8A750D9}"/>
              </a:ext>
            </a:extLst>
          </p:cNvPr>
          <p:cNvSpPr>
            <a:spLocks noGrp="1"/>
          </p:cNvSpPr>
          <p:nvPr>
            <p:ph type="dt" sz="half" idx="10"/>
          </p:nvPr>
        </p:nvSpPr>
        <p:spPr/>
        <p:txBody>
          <a:bodyPr/>
          <a:lstStyle/>
          <a:p>
            <a:fld id="{4BC2BF8B-91DA-48E4-AD0E-37C3949E58EC}" type="datetimeFigureOut">
              <a:rPr lang="zh-CN" altLang="en-US" smtClean="0"/>
              <a:t>2021-05-06</a:t>
            </a:fld>
            <a:endParaRPr lang="zh-CN" altLang="en-US"/>
          </a:p>
        </p:txBody>
      </p:sp>
      <p:sp>
        <p:nvSpPr>
          <p:cNvPr id="3" name="页脚占位符 2">
            <a:extLst>
              <a:ext uri="{FF2B5EF4-FFF2-40B4-BE49-F238E27FC236}">
                <a16:creationId xmlns:a16="http://schemas.microsoft.com/office/drawing/2014/main" id="{BAB58AD2-903F-4493-98B7-733A353DE04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5B6DE42-47C9-4C65-B279-9BF3FEF3DDED}"/>
              </a:ext>
            </a:extLst>
          </p:cNvPr>
          <p:cNvSpPr>
            <a:spLocks noGrp="1"/>
          </p:cNvSpPr>
          <p:nvPr>
            <p:ph type="sldNum" sz="quarter" idx="12"/>
          </p:nvPr>
        </p:nvSpPr>
        <p:spPr/>
        <p:txBody>
          <a:bodyPr/>
          <a:lstStyle/>
          <a:p>
            <a:fld id="{8D67DE67-870D-4310-9795-E0A80A73C92A}" type="slidenum">
              <a:rPr lang="zh-CN" altLang="en-US" smtClean="0"/>
              <a:t>‹#›</a:t>
            </a:fld>
            <a:endParaRPr lang="zh-CN" altLang="en-US"/>
          </a:p>
        </p:txBody>
      </p:sp>
    </p:spTree>
    <p:extLst>
      <p:ext uri="{BB962C8B-B14F-4D97-AF65-F5344CB8AC3E}">
        <p14:creationId xmlns:p14="http://schemas.microsoft.com/office/powerpoint/2010/main" val="34659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075B59-161C-4FDD-8F27-6E8D976C201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12DE7EB-1FF6-437A-A6FF-A58D19F68A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A3E5045-9231-490B-B25D-AFC1842851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83B91B0-C225-4164-8E69-5C49E8AE6E8F}"/>
              </a:ext>
            </a:extLst>
          </p:cNvPr>
          <p:cNvSpPr>
            <a:spLocks noGrp="1"/>
          </p:cNvSpPr>
          <p:nvPr>
            <p:ph type="dt" sz="half" idx="10"/>
          </p:nvPr>
        </p:nvSpPr>
        <p:spPr/>
        <p:txBody>
          <a:bodyPr/>
          <a:lstStyle/>
          <a:p>
            <a:fld id="{4BC2BF8B-91DA-48E4-AD0E-37C3949E58EC}" type="datetimeFigureOut">
              <a:rPr lang="zh-CN" altLang="en-US" smtClean="0"/>
              <a:t>2021-05-06</a:t>
            </a:fld>
            <a:endParaRPr lang="zh-CN" altLang="en-US"/>
          </a:p>
        </p:txBody>
      </p:sp>
      <p:sp>
        <p:nvSpPr>
          <p:cNvPr id="6" name="页脚占位符 5">
            <a:extLst>
              <a:ext uri="{FF2B5EF4-FFF2-40B4-BE49-F238E27FC236}">
                <a16:creationId xmlns:a16="http://schemas.microsoft.com/office/drawing/2014/main" id="{6A487F6B-F521-471A-B901-0D913D75DEF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FCAF4B8-3F93-4E03-A8A4-8800F1A9FA7E}"/>
              </a:ext>
            </a:extLst>
          </p:cNvPr>
          <p:cNvSpPr>
            <a:spLocks noGrp="1"/>
          </p:cNvSpPr>
          <p:nvPr>
            <p:ph type="sldNum" sz="quarter" idx="12"/>
          </p:nvPr>
        </p:nvSpPr>
        <p:spPr/>
        <p:txBody>
          <a:bodyPr/>
          <a:lstStyle/>
          <a:p>
            <a:fld id="{8D67DE67-870D-4310-9795-E0A80A73C92A}" type="slidenum">
              <a:rPr lang="zh-CN" altLang="en-US" smtClean="0"/>
              <a:t>‹#›</a:t>
            </a:fld>
            <a:endParaRPr lang="zh-CN" altLang="en-US"/>
          </a:p>
        </p:txBody>
      </p:sp>
    </p:spTree>
    <p:extLst>
      <p:ext uri="{BB962C8B-B14F-4D97-AF65-F5344CB8AC3E}">
        <p14:creationId xmlns:p14="http://schemas.microsoft.com/office/powerpoint/2010/main" val="130260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0E50B-3012-442B-9497-FDF69757113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11A6F9-458D-4F42-ABC2-9FF3AF6017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C486227-5CD9-4B93-9289-2C61982AC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C2E8BE-C6A1-4536-AD40-0F447C5127F3}"/>
              </a:ext>
            </a:extLst>
          </p:cNvPr>
          <p:cNvSpPr>
            <a:spLocks noGrp="1"/>
          </p:cNvSpPr>
          <p:nvPr>
            <p:ph type="dt" sz="half" idx="10"/>
          </p:nvPr>
        </p:nvSpPr>
        <p:spPr/>
        <p:txBody>
          <a:bodyPr/>
          <a:lstStyle/>
          <a:p>
            <a:fld id="{4BC2BF8B-91DA-48E4-AD0E-37C3949E58EC}" type="datetimeFigureOut">
              <a:rPr lang="zh-CN" altLang="en-US" smtClean="0"/>
              <a:t>2021-05-06</a:t>
            </a:fld>
            <a:endParaRPr lang="zh-CN" altLang="en-US"/>
          </a:p>
        </p:txBody>
      </p:sp>
      <p:sp>
        <p:nvSpPr>
          <p:cNvPr id="6" name="页脚占位符 5">
            <a:extLst>
              <a:ext uri="{FF2B5EF4-FFF2-40B4-BE49-F238E27FC236}">
                <a16:creationId xmlns:a16="http://schemas.microsoft.com/office/drawing/2014/main" id="{95063E00-2909-4533-AE08-18033ADA02C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5322F5F-56D0-426D-92C9-2017DBF940B2}"/>
              </a:ext>
            </a:extLst>
          </p:cNvPr>
          <p:cNvSpPr>
            <a:spLocks noGrp="1"/>
          </p:cNvSpPr>
          <p:nvPr>
            <p:ph type="sldNum" sz="quarter" idx="12"/>
          </p:nvPr>
        </p:nvSpPr>
        <p:spPr/>
        <p:txBody>
          <a:bodyPr/>
          <a:lstStyle/>
          <a:p>
            <a:fld id="{8D67DE67-870D-4310-9795-E0A80A73C92A}" type="slidenum">
              <a:rPr lang="zh-CN" altLang="en-US" smtClean="0"/>
              <a:t>‹#›</a:t>
            </a:fld>
            <a:endParaRPr lang="zh-CN" altLang="en-US"/>
          </a:p>
        </p:txBody>
      </p:sp>
    </p:spTree>
    <p:extLst>
      <p:ext uri="{BB962C8B-B14F-4D97-AF65-F5344CB8AC3E}">
        <p14:creationId xmlns:p14="http://schemas.microsoft.com/office/powerpoint/2010/main" val="163262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50" Type="http://schemas.openxmlformats.org/officeDocument/2006/relationships/slideLayout" Target="../slideLayouts/slideLayout65.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9" Type="http://schemas.openxmlformats.org/officeDocument/2006/relationships/slideLayout" Target="../slideLayouts/slideLayout44.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3" Type="http://schemas.openxmlformats.org/officeDocument/2006/relationships/slideLayout" Target="../slideLayouts/slideLayout68.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54"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92ACF70-A81B-495A-BC69-9ECDD4A74D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E7154C8-1872-4A7E-843F-CDE86976AD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C71B165-C8F8-44F6-B443-B8CF861129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C2BF8B-91DA-48E4-AD0E-37C3949E58EC}" type="datetimeFigureOut">
              <a:rPr lang="zh-CN" altLang="en-US" smtClean="0"/>
              <a:t>2021-05-06</a:t>
            </a:fld>
            <a:endParaRPr lang="zh-CN" altLang="en-US"/>
          </a:p>
        </p:txBody>
      </p:sp>
      <p:sp>
        <p:nvSpPr>
          <p:cNvPr id="5" name="页脚占位符 4">
            <a:extLst>
              <a:ext uri="{FF2B5EF4-FFF2-40B4-BE49-F238E27FC236}">
                <a16:creationId xmlns:a16="http://schemas.microsoft.com/office/drawing/2014/main" id="{8A8038E7-DBD4-4C71-8E8E-FF3E84FD0A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6136910-C669-4289-8BEE-3D30B4A0F5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67DE67-870D-4310-9795-E0A80A73C92A}" type="slidenum">
              <a:rPr lang="zh-CN" altLang="en-US" smtClean="0"/>
              <a:t>‹#›</a:t>
            </a:fld>
            <a:endParaRPr lang="zh-CN" altLang="en-US"/>
          </a:p>
        </p:txBody>
      </p:sp>
    </p:spTree>
    <p:extLst>
      <p:ext uri="{BB962C8B-B14F-4D97-AF65-F5344CB8AC3E}">
        <p14:creationId xmlns:p14="http://schemas.microsoft.com/office/powerpoint/2010/main" val="2039480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779117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 id="2147483703" r:id="rId39"/>
    <p:sldLayoutId id="2147483704" r:id="rId40"/>
    <p:sldLayoutId id="2147483705" r:id="rId41"/>
    <p:sldLayoutId id="2147483706" r:id="rId42"/>
    <p:sldLayoutId id="2147483707" r:id="rId43"/>
    <p:sldLayoutId id="2147483708" r:id="rId44"/>
    <p:sldLayoutId id="2147483709" r:id="rId45"/>
    <p:sldLayoutId id="2147483710" r:id="rId46"/>
    <p:sldLayoutId id="2147483711" r:id="rId47"/>
    <p:sldLayoutId id="2147483712" r:id="rId48"/>
    <p:sldLayoutId id="2147483713" r:id="rId49"/>
    <p:sldLayoutId id="2147483714" r:id="rId50"/>
    <p:sldLayoutId id="2147483715" r:id="rId51"/>
    <p:sldLayoutId id="2147483716" r:id="rId52"/>
    <p:sldLayoutId id="2147483717" r:id="rId5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4.xml"/><Relationship Id="rId5" Type="http://schemas.openxmlformats.org/officeDocument/2006/relationships/image" Target="../media/image8.jpeg"/><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image" Target="../media/image49.jpeg"/><Relationship Id="rId3" Type="http://schemas.openxmlformats.org/officeDocument/2006/relationships/image" Target="../media/image39.jpeg"/><Relationship Id="rId7" Type="http://schemas.openxmlformats.org/officeDocument/2006/relationships/image" Target="../media/image43.jpeg"/><Relationship Id="rId12" Type="http://schemas.openxmlformats.org/officeDocument/2006/relationships/image" Target="../media/image48.jpeg"/><Relationship Id="rId2" Type="http://schemas.openxmlformats.org/officeDocument/2006/relationships/image" Target="../media/image38.jpeg"/><Relationship Id="rId1" Type="http://schemas.openxmlformats.org/officeDocument/2006/relationships/slideLayout" Target="../slideLayouts/slideLayout12.xml"/><Relationship Id="rId6" Type="http://schemas.openxmlformats.org/officeDocument/2006/relationships/image" Target="../media/image42.jpeg"/><Relationship Id="rId11" Type="http://schemas.openxmlformats.org/officeDocument/2006/relationships/image" Target="../media/image47.jpeg"/><Relationship Id="rId5" Type="http://schemas.openxmlformats.org/officeDocument/2006/relationships/image" Target="../media/image41.jpeg"/><Relationship Id="rId10" Type="http://schemas.openxmlformats.org/officeDocument/2006/relationships/image" Target="../media/image46.jpeg"/><Relationship Id="rId4" Type="http://schemas.openxmlformats.org/officeDocument/2006/relationships/image" Target="../media/image40.jpeg"/><Relationship Id="rId9" Type="http://schemas.openxmlformats.org/officeDocument/2006/relationships/image" Target="../media/image45.jpeg"/><Relationship Id="rId14" Type="http://schemas.openxmlformats.org/officeDocument/2006/relationships/image" Target="../media/image50.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4072" y="2851872"/>
            <a:ext cx="12215328" cy="40061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latin typeface="微软雅黑 Light" panose="020B0502040204020203" pitchFamily="34" charset="-122"/>
              <a:ea typeface="微软雅黑 Light" panose="020B0502040204020203" pitchFamily="34" charset="-122"/>
            </a:endParaRPr>
          </a:p>
        </p:txBody>
      </p:sp>
      <p:pic>
        <p:nvPicPr>
          <p:cNvPr id="18" name="Picture 324"/>
          <p:cNvPicPr>
            <a:picLocks noChangeArrowheads="1"/>
          </p:cNvPicPr>
          <p:nvPr/>
        </p:nvPicPr>
        <p:blipFill rotWithShape="1">
          <a:blip r:embed="rId2">
            <a:extLst>
              <a:ext uri="{28A0092B-C50C-407E-A947-70E740481C1C}">
                <a14:useLocalDpi xmlns:a14="http://schemas.microsoft.com/office/drawing/2010/main" val="0"/>
              </a:ext>
            </a:extLst>
          </a:blip>
          <a:srcRect r="21710"/>
          <a:stretch/>
        </p:blipFill>
        <p:spPr bwMode="auto">
          <a:xfrm>
            <a:off x="6136907" y="106155"/>
            <a:ext cx="2988000" cy="2638512"/>
          </a:xfrm>
          <a:prstGeom prst="rect">
            <a:avLst/>
          </a:prstGeom>
          <a:noFill/>
          <a:ln w="9525">
            <a:noFill/>
            <a:miter lim="800000"/>
            <a:headEnd/>
            <a:tailEnd/>
          </a:ln>
        </p:spPr>
      </p:pic>
      <p:pic>
        <p:nvPicPr>
          <p:cNvPr id="20" name="Picture 328"/>
          <p:cNvPicPr>
            <a:picLocks noChangeArrowheads="1"/>
          </p:cNvPicPr>
          <p:nvPr/>
        </p:nvPicPr>
        <p:blipFill rotWithShape="1">
          <a:blip r:embed="rId3" cstate="print">
            <a:extLst>
              <a:ext uri="{28A0092B-C50C-407E-A947-70E740481C1C}">
                <a14:useLocalDpi xmlns:a14="http://schemas.microsoft.com/office/drawing/2010/main" val="0"/>
              </a:ext>
            </a:extLst>
          </a:blip>
          <a:srcRect l="1" r="39812"/>
          <a:stretch/>
        </p:blipFill>
        <p:spPr bwMode="auto">
          <a:xfrm>
            <a:off x="3072248" y="118176"/>
            <a:ext cx="2988000" cy="2626491"/>
          </a:xfrm>
          <a:prstGeom prst="rect">
            <a:avLst/>
          </a:prstGeom>
          <a:noFill/>
          <a:ln w="9525">
            <a:noFill/>
            <a:miter lim="800000"/>
            <a:headEnd/>
            <a:tailEnd/>
          </a:ln>
        </p:spPr>
      </p:pic>
      <p:sp>
        <p:nvSpPr>
          <p:cNvPr id="11" name="文本框 11"/>
          <p:cNvSpPr txBox="1"/>
          <p:nvPr/>
        </p:nvSpPr>
        <p:spPr>
          <a:xfrm>
            <a:off x="1007435" y="3461155"/>
            <a:ext cx="10081120" cy="730969"/>
          </a:xfrm>
          <a:prstGeom prst="rect">
            <a:avLst/>
          </a:prstGeom>
          <a:noFill/>
          <a:ln>
            <a:noFill/>
          </a:ln>
          <a:effectLst/>
        </p:spPr>
        <p:txBody>
          <a:bodyPr wrap="square" lIns="68578" tIns="34290" rIns="68578" bIns="34290" rtlCol="0">
            <a:spAutoFit/>
            <a:scene3d>
              <a:camera prst="orthographicFront">
                <a:rot lat="0" lon="0" rev="0"/>
              </a:camera>
              <a:lightRig rig="contrasting" dir="t">
                <a:rot lat="0" lon="0" rev="4500000"/>
              </a:lightRig>
            </a:scene3d>
            <a:sp3d contourW="6350" prstMaterial="metal">
              <a:contourClr>
                <a:schemeClr val="accent1">
                  <a:shade val="75000"/>
                </a:schemeClr>
              </a:contourClr>
            </a:sp3d>
          </a:bodyPr>
          <a:lstStyle/>
          <a:p>
            <a:pPr algn="ctr"/>
            <a:r>
              <a:rPr lang="zh-CN" altLang="en-US" sz="4300" b="1" dirty="0">
                <a:solidFill>
                  <a:schemeClr val="bg1"/>
                </a:solidFill>
                <a:latin typeface="微软雅黑" pitchFamily="34" charset="-122"/>
                <a:ea typeface="微软雅黑" pitchFamily="34" charset="-122"/>
              </a:rPr>
              <a:t>普华云实验室</a:t>
            </a:r>
            <a:r>
              <a:rPr lang="en-US" altLang="zh-CN" sz="4300" b="1" dirty="0">
                <a:solidFill>
                  <a:schemeClr val="bg1"/>
                </a:solidFill>
                <a:latin typeface="微软雅黑" pitchFamily="34" charset="-122"/>
                <a:ea typeface="微软雅黑" pitchFamily="34" charset="-122"/>
              </a:rPr>
              <a:t>——PowerEdu</a:t>
            </a:r>
            <a:r>
              <a:rPr lang="zh-CN" altLang="en-US" sz="4300" b="1" dirty="0">
                <a:solidFill>
                  <a:schemeClr val="bg1"/>
                </a:solidFill>
                <a:latin typeface="微软雅黑" pitchFamily="34" charset="-122"/>
                <a:ea typeface="微软雅黑" pitchFamily="34" charset="-122"/>
              </a:rPr>
              <a:t>功能介绍</a:t>
            </a:r>
          </a:p>
        </p:txBody>
      </p:sp>
      <p:sp>
        <p:nvSpPr>
          <p:cNvPr id="13" name="文本框 11"/>
          <p:cNvSpPr txBox="1"/>
          <p:nvPr/>
        </p:nvSpPr>
        <p:spPr>
          <a:xfrm>
            <a:off x="2350804" y="5541235"/>
            <a:ext cx="7485577" cy="530915"/>
          </a:xfrm>
          <a:prstGeom prst="rect">
            <a:avLst/>
          </a:prstGeom>
          <a:noFill/>
        </p:spPr>
        <p:txBody>
          <a:bodyPr wrap="square" lIns="68578" tIns="34290" rIns="68578" bIns="34290" rtlCol="0">
            <a:spAutoFit/>
            <a:scene3d>
              <a:camera prst="orthographicFront">
                <a:rot lat="0" lon="0" rev="0"/>
              </a:camera>
              <a:lightRig rig="contrasting" dir="t">
                <a:rot lat="0" lon="0" rev="4500000"/>
              </a:lightRig>
            </a:scene3d>
            <a:sp3d contourW="6350" prstMaterial="metal">
              <a:contourClr>
                <a:schemeClr val="accent1">
                  <a:shade val="75000"/>
                </a:schemeClr>
              </a:contourClr>
            </a:sp3d>
          </a:bodyPr>
          <a:lstStyle>
            <a:defPPr>
              <a:defRPr lang="zh-CN"/>
            </a:defPPr>
            <a:lvl1pPr>
              <a:defRPr sz="3600" b="1" cap="all" spc="200">
                <a:ln w="0"/>
                <a:solidFill>
                  <a:srgbClr val="3B8F66"/>
                </a:solidFill>
                <a:effectLst>
                  <a:reflection blurRad="12700" stA="50000" endPos="50000" dist="5000" dir="5400000" sy="-100000" rotWithShape="0"/>
                </a:effectLst>
                <a:latin typeface="微软雅黑" pitchFamily="34" charset="-122"/>
                <a:ea typeface="微软雅黑" pitchFamily="34" charset="-122"/>
              </a:defRPr>
            </a:lvl1pPr>
          </a:lstStyle>
          <a:p>
            <a:pPr algn="ctr">
              <a:lnSpc>
                <a:spcPct val="150000"/>
              </a:lnSpc>
            </a:pPr>
            <a:r>
              <a:rPr lang="zh-CN" altLang="en-US" sz="2000" b="0" spc="0" dirty="0">
                <a:solidFill>
                  <a:schemeClr val="bg1"/>
                </a:solidFill>
                <a:effectLst/>
                <a:sym typeface="+mn-lt"/>
              </a:rPr>
              <a:t>上海普华科技发展股份有限公司    </a:t>
            </a:r>
          </a:p>
        </p:txBody>
      </p:sp>
      <p:pic>
        <p:nvPicPr>
          <p:cNvPr id="2" name="图片 1"/>
          <p:cNvPicPr>
            <a:picLocks noChangeAspect="1"/>
          </p:cNvPicPr>
          <p:nvPr/>
        </p:nvPicPr>
        <p:blipFill rotWithShape="1">
          <a:blip r:embed="rId4" cstate="print">
            <a:extLst>
              <a:ext uri="{28A0092B-C50C-407E-A947-70E740481C1C}">
                <a14:useLocalDpi xmlns:a14="http://schemas.microsoft.com/office/drawing/2010/main" val="0"/>
              </a:ext>
            </a:extLst>
          </a:blip>
          <a:srcRect l="47853"/>
          <a:stretch/>
        </p:blipFill>
        <p:spPr>
          <a:xfrm>
            <a:off x="9207796" y="106157"/>
            <a:ext cx="2988000" cy="2638511"/>
          </a:xfrm>
          <a:prstGeom prst="rect">
            <a:avLst/>
          </a:prstGeom>
        </p:spPr>
      </p:pic>
      <p:pic>
        <p:nvPicPr>
          <p:cNvPr id="2050" name="Picture 2" descr="https://timgsa.baidu.com/timg?image&amp;quality=80&amp;size=b9999_10000&amp;sec=1530013594292&amp;di=86cab57ec330522edc7ac725c4375051&amp;imgtype=0&amp;src=http%3A%2F%2Fwww.chinairn.com%2FUserFiles%2Fimage%2F20171024%2F20171024150820_1502.jpg"/>
          <p:cNvPicPr>
            <a:picLocks noChangeAspect="1" noChangeArrowheads="1"/>
          </p:cNvPicPr>
          <p:nvPr/>
        </p:nvPicPr>
        <p:blipFill rotWithShape="1">
          <a:blip r:embed="rId5">
            <a:extLst>
              <a:ext uri="{28A0092B-C50C-407E-A947-70E740481C1C}">
                <a14:useLocalDpi xmlns:a14="http://schemas.microsoft.com/office/drawing/2010/main" val="0"/>
              </a:ext>
            </a:extLst>
          </a:blip>
          <a:srcRect l="20758" b="2139"/>
          <a:stretch/>
        </p:blipFill>
        <p:spPr bwMode="auto">
          <a:xfrm flipH="1">
            <a:off x="-3" y="118176"/>
            <a:ext cx="2988000" cy="2626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123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Rot="1" noChangeArrowheads="1"/>
          </p:cNvSpPr>
          <p:nvPr>
            <p:ph type="title"/>
          </p:nvPr>
        </p:nvSpPr>
        <p:spPr>
          <a:xfrm>
            <a:off x="723901" y="123032"/>
            <a:ext cx="9855201" cy="428624"/>
          </a:xfrm>
        </p:spPr>
        <p:txBody>
          <a:bodyPr/>
          <a:lstStyle/>
          <a:p>
            <a:pPr>
              <a:defRPr/>
            </a:pPr>
            <a:r>
              <a:rPr lang="zh-CN" altLang="en-US" dirty="0">
                <a:solidFill>
                  <a:srgbClr val="00B0F0"/>
                </a:solidFill>
                <a:latin typeface="微软雅黑" panose="020B0503020204020204" pitchFamily="34" charset="-122"/>
                <a:ea typeface="微软雅黑" panose="020B0503020204020204" pitchFamily="34" charset="-122"/>
              </a:rPr>
              <a:t>学生上课</a:t>
            </a:r>
            <a:r>
              <a:rPr lang="en-US" altLang="zh-CN" dirty="0">
                <a:solidFill>
                  <a:srgbClr val="00B0F0"/>
                </a:solidFill>
                <a:latin typeface="微软雅黑" panose="020B0503020204020204" pitchFamily="34" charset="-122"/>
                <a:ea typeface="微软雅黑" panose="020B0503020204020204" pitchFamily="34" charset="-122"/>
              </a:rPr>
              <a:t>——</a:t>
            </a:r>
            <a:r>
              <a:rPr lang="zh-CN" altLang="en-US" dirty="0">
                <a:solidFill>
                  <a:srgbClr val="00B0F0"/>
                </a:solidFill>
                <a:latin typeface="微软雅黑" panose="020B0503020204020204" pitchFamily="34" charset="-122"/>
                <a:ea typeface="微软雅黑" panose="020B0503020204020204" pitchFamily="34" charset="-122"/>
              </a:rPr>
              <a:t>进入课堂</a:t>
            </a:r>
            <a:endParaRPr lang="zh-CN" altLang="en-US" dirty="0">
              <a:latin typeface="Arial" charset="0"/>
              <a:ea typeface="楷体_GB2312" pitchFamily="49" charset="-122"/>
            </a:endParaRPr>
          </a:p>
        </p:txBody>
      </p:sp>
      <p:sp>
        <p:nvSpPr>
          <p:cNvPr id="5" name="矩形 4">
            <a:extLst>
              <a:ext uri="{FF2B5EF4-FFF2-40B4-BE49-F238E27FC236}">
                <a16:creationId xmlns:a16="http://schemas.microsoft.com/office/drawing/2014/main" id="{6D07B3F6-C17C-4585-A567-E3CB28C0F258}"/>
              </a:ext>
            </a:extLst>
          </p:cNvPr>
          <p:cNvSpPr/>
          <p:nvPr/>
        </p:nvSpPr>
        <p:spPr>
          <a:xfrm>
            <a:off x="234313" y="795788"/>
            <a:ext cx="11182352" cy="461665"/>
          </a:xfrm>
          <a:prstGeom prst="rect">
            <a:avLst/>
          </a:prstGeom>
        </p:spPr>
        <p:txBody>
          <a:bodyPr wrap="square">
            <a:spAutoFit/>
          </a:bodyPr>
          <a:lstStyle/>
          <a:p>
            <a:pPr marL="361950" indent="-361950"/>
            <a:r>
              <a:rPr lang="en-US" altLang="zh-CN" sz="2400" b="1" dirty="0"/>
              <a:t>2. </a:t>
            </a:r>
            <a:r>
              <a:rPr lang="zh-CN" altLang="en-US" sz="2400" b="1" dirty="0"/>
              <a:t>登录后，可以点击左侧“实验课件”下载进度管理模块的实验讲解</a:t>
            </a:r>
            <a:r>
              <a:rPr lang="en-US" altLang="zh-CN" sz="2400" b="1" dirty="0"/>
              <a:t>ppt</a:t>
            </a:r>
            <a:r>
              <a:rPr lang="zh-CN" altLang="en-US" sz="2400" b="1" dirty="0"/>
              <a:t>。</a:t>
            </a:r>
          </a:p>
        </p:txBody>
      </p:sp>
      <p:pic>
        <p:nvPicPr>
          <p:cNvPr id="8" name="图片 7">
            <a:extLst>
              <a:ext uri="{FF2B5EF4-FFF2-40B4-BE49-F238E27FC236}">
                <a16:creationId xmlns:a16="http://schemas.microsoft.com/office/drawing/2014/main" id="{BD566518-B6BC-42C4-AC9E-CEB963085E96}"/>
              </a:ext>
            </a:extLst>
          </p:cNvPr>
          <p:cNvPicPr>
            <a:picLocks noChangeAspect="1"/>
          </p:cNvPicPr>
          <p:nvPr/>
        </p:nvPicPr>
        <p:blipFill rotWithShape="1">
          <a:blip r:embed="rId2">
            <a:extLst>
              <a:ext uri="{28A0092B-C50C-407E-A947-70E740481C1C}">
                <a14:useLocalDpi xmlns:a14="http://schemas.microsoft.com/office/drawing/2010/main" val="0"/>
              </a:ext>
            </a:extLst>
          </a:blip>
          <a:srcRect b="5053"/>
          <a:stretch/>
        </p:blipFill>
        <p:spPr>
          <a:xfrm>
            <a:off x="778088" y="1359345"/>
            <a:ext cx="9853209" cy="5292068"/>
          </a:xfrm>
          <a:prstGeom prst="rect">
            <a:avLst/>
          </a:prstGeom>
        </p:spPr>
      </p:pic>
    </p:spTree>
    <p:extLst>
      <p:ext uri="{BB962C8B-B14F-4D97-AF65-F5344CB8AC3E}">
        <p14:creationId xmlns:p14="http://schemas.microsoft.com/office/powerpoint/2010/main" val="1438847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Rot="1" noChangeArrowheads="1"/>
          </p:cNvSpPr>
          <p:nvPr>
            <p:ph type="title"/>
          </p:nvPr>
        </p:nvSpPr>
        <p:spPr>
          <a:xfrm>
            <a:off x="723901" y="123032"/>
            <a:ext cx="9855201" cy="428624"/>
          </a:xfrm>
        </p:spPr>
        <p:txBody>
          <a:bodyPr/>
          <a:lstStyle/>
          <a:p>
            <a:pPr>
              <a:defRPr/>
            </a:pPr>
            <a:r>
              <a:rPr lang="zh-CN" altLang="en-US" dirty="0">
                <a:solidFill>
                  <a:srgbClr val="00B0F0"/>
                </a:solidFill>
                <a:latin typeface="微软雅黑" panose="020B0503020204020204" pitchFamily="34" charset="-122"/>
                <a:ea typeface="微软雅黑" panose="020B0503020204020204" pitchFamily="34" charset="-122"/>
              </a:rPr>
              <a:t>学生上课</a:t>
            </a:r>
            <a:r>
              <a:rPr lang="en-US" altLang="zh-CN" dirty="0">
                <a:solidFill>
                  <a:srgbClr val="00B0F0"/>
                </a:solidFill>
                <a:latin typeface="微软雅黑" panose="020B0503020204020204" pitchFamily="34" charset="-122"/>
                <a:ea typeface="微软雅黑" panose="020B0503020204020204" pitchFamily="34" charset="-122"/>
              </a:rPr>
              <a:t>——</a:t>
            </a:r>
            <a:r>
              <a:rPr lang="zh-CN" altLang="en-US" dirty="0">
                <a:solidFill>
                  <a:srgbClr val="00B0F0"/>
                </a:solidFill>
                <a:latin typeface="微软雅黑" panose="020B0503020204020204" pitchFamily="34" charset="-122"/>
                <a:ea typeface="微软雅黑" panose="020B0503020204020204" pitchFamily="34" charset="-122"/>
              </a:rPr>
              <a:t>进入课堂</a:t>
            </a:r>
            <a:endParaRPr lang="zh-CN" altLang="en-US" dirty="0">
              <a:latin typeface="Arial" charset="0"/>
              <a:ea typeface="楷体_GB2312" pitchFamily="49" charset="-122"/>
            </a:endParaRPr>
          </a:p>
        </p:txBody>
      </p:sp>
      <p:sp>
        <p:nvSpPr>
          <p:cNvPr id="6" name="矩形 5"/>
          <p:cNvSpPr/>
          <p:nvPr/>
        </p:nvSpPr>
        <p:spPr>
          <a:xfrm>
            <a:off x="234313" y="795788"/>
            <a:ext cx="11182352" cy="461665"/>
          </a:xfrm>
          <a:prstGeom prst="rect">
            <a:avLst/>
          </a:prstGeom>
        </p:spPr>
        <p:txBody>
          <a:bodyPr wrap="square">
            <a:spAutoFit/>
          </a:bodyPr>
          <a:lstStyle/>
          <a:p>
            <a:pPr marL="361950" indent="-361950"/>
            <a:r>
              <a:rPr lang="en-US" altLang="zh-CN" sz="2400" b="1" dirty="0"/>
              <a:t>3. </a:t>
            </a:r>
            <a:r>
              <a:rPr lang="zh-CN" altLang="en-US" sz="2400" b="1" dirty="0"/>
              <a:t>查看课程信息：实验课程安排</a:t>
            </a:r>
          </a:p>
        </p:txBody>
      </p:sp>
      <p:pic>
        <p:nvPicPr>
          <p:cNvPr id="5" name="图片 4">
            <a:extLst>
              <a:ext uri="{FF2B5EF4-FFF2-40B4-BE49-F238E27FC236}">
                <a16:creationId xmlns:a16="http://schemas.microsoft.com/office/drawing/2014/main" id="{A7DC38FF-BEA7-4C6B-88A8-A0CC075C29E3}"/>
              </a:ext>
            </a:extLst>
          </p:cNvPr>
          <p:cNvPicPr>
            <a:picLocks noChangeAspect="1"/>
          </p:cNvPicPr>
          <p:nvPr/>
        </p:nvPicPr>
        <p:blipFill rotWithShape="1">
          <a:blip r:embed="rId2"/>
          <a:srcRect r="9859"/>
          <a:stretch/>
        </p:blipFill>
        <p:spPr>
          <a:xfrm>
            <a:off x="5965233" y="2372315"/>
            <a:ext cx="5790882" cy="3654767"/>
          </a:xfrm>
          <a:prstGeom prst="rect">
            <a:avLst/>
          </a:prstGeom>
        </p:spPr>
      </p:pic>
      <p:pic>
        <p:nvPicPr>
          <p:cNvPr id="10" name="图片 9">
            <a:extLst>
              <a:ext uri="{FF2B5EF4-FFF2-40B4-BE49-F238E27FC236}">
                <a16:creationId xmlns:a16="http://schemas.microsoft.com/office/drawing/2014/main" id="{FADCF339-0AC1-46FD-A9D4-10DCDDF9FCD0}"/>
              </a:ext>
            </a:extLst>
          </p:cNvPr>
          <p:cNvPicPr>
            <a:picLocks noChangeAspect="1"/>
          </p:cNvPicPr>
          <p:nvPr/>
        </p:nvPicPr>
        <p:blipFill rotWithShape="1">
          <a:blip r:embed="rId3"/>
          <a:srcRect r="36760"/>
          <a:stretch/>
        </p:blipFill>
        <p:spPr>
          <a:xfrm>
            <a:off x="435885" y="2372315"/>
            <a:ext cx="5215616" cy="3707263"/>
          </a:xfrm>
          <a:prstGeom prst="rect">
            <a:avLst/>
          </a:prstGeom>
        </p:spPr>
      </p:pic>
      <p:sp>
        <p:nvSpPr>
          <p:cNvPr id="7" name="矩形 6">
            <a:extLst>
              <a:ext uri="{FF2B5EF4-FFF2-40B4-BE49-F238E27FC236}">
                <a16:creationId xmlns:a16="http://schemas.microsoft.com/office/drawing/2014/main" id="{5949BD75-8008-4FFA-956B-A7F5897B473B}"/>
              </a:ext>
            </a:extLst>
          </p:cNvPr>
          <p:cNvSpPr/>
          <p:nvPr/>
        </p:nvSpPr>
        <p:spPr>
          <a:xfrm>
            <a:off x="3739275" y="5367768"/>
            <a:ext cx="3992084" cy="707886"/>
          </a:xfrm>
          <a:prstGeom prst="rect">
            <a:avLst/>
          </a:prstGeom>
        </p:spPr>
        <p:txBody>
          <a:bodyPr wrap="square">
            <a:spAutoFit/>
          </a:bodyPr>
          <a:lstStyle/>
          <a:p>
            <a:pPr marL="266700" indent="-266700"/>
            <a:r>
              <a:rPr lang="zh-CN" altLang="en-US" sz="2000" b="1" dirty="0">
                <a:solidFill>
                  <a:srgbClr val="FF0000"/>
                </a:solidFill>
                <a:effectLst>
                  <a:outerShdw blurRad="38100" dist="38100" dir="2700000" algn="tl">
                    <a:srgbClr val="000000">
                      <a:alpha val="43137"/>
                    </a:srgbClr>
                  </a:outerShdw>
                </a:effectLst>
              </a:rPr>
              <a:t>点击详情后在课程管理部分</a:t>
            </a:r>
            <a:endParaRPr lang="en-US" altLang="zh-CN" sz="2000" b="1" dirty="0">
              <a:solidFill>
                <a:srgbClr val="FF0000"/>
              </a:solidFill>
              <a:effectLst>
                <a:outerShdw blurRad="38100" dist="38100" dir="2700000" algn="tl">
                  <a:srgbClr val="000000">
                    <a:alpha val="43137"/>
                  </a:srgbClr>
                </a:outerShdw>
              </a:effectLst>
            </a:endParaRPr>
          </a:p>
          <a:p>
            <a:pPr marL="266700" indent="-266700"/>
            <a:r>
              <a:rPr lang="zh-CN" altLang="en-US" sz="2000" b="1" dirty="0">
                <a:solidFill>
                  <a:srgbClr val="FF0000"/>
                </a:solidFill>
                <a:effectLst>
                  <a:outerShdw blurRad="38100" dist="38100" dir="2700000" algn="tl">
                    <a:srgbClr val="000000">
                      <a:alpha val="43137"/>
                    </a:srgbClr>
                  </a:outerShdw>
                </a:effectLst>
              </a:rPr>
              <a:t>可以下载相应项目的操作说明</a:t>
            </a:r>
          </a:p>
        </p:txBody>
      </p:sp>
      <p:sp>
        <p:nvSpPr>
          <p:cNvPr id="9" name="文本框 8">
            <a:extLst>
              <a:ext uri="{FF2B5EF4-FFF2-40B4-BE49-F238E27FC236}">
                <a16:creationId xmlns:a16="http://schemas.microsoft.com/office/drawing/2014/main" id="{5342A79B-DFA6-4052-AC9B-F22F74FFEAF8}"/>
              </a:ext>
            </a:extLst>
          </p:cNvPr>
          <p:cNvSpPr txBox="1"/>
          <p:nvPr/>
        </p:nvSpPr>
        <p:spPr>
          <a:xfrm>
            <a:off x="482158" y="1501585"/>
            <a:ext cx="6101602" cy="369332"/>
          </a:xfrm>
          <a:prstGeom prst="rect">
            <a:avLst/>
          </a:prstGeom>
          <a:noFill/>
        </p:spPr>
        <p:txBody>
          <a:bodyPr wrap="square">
            <a:spAutoFit/>
          </a:bodyPr>
          <a:lstStyle/>
          <a:p>
            <a:r>
              <a:rPr lang="zh-CN" altLang="en-US" sz="1800" dirty="0"/>
              <a:t>开课名称：空调产品</a:t>
            </a:r>
            <a:r>
              <a:rPr lang="en-US" altLang="zh-CN" sz="1800" dirty="0"/>
              <a:t>-</a:t>
            </a:r>
            <a:r>
              <a:rPr lang="zh-CN" altLang="en-US" sz="1800" dirty="0"/>
              <a:t>项目计划与控制</a:t>
            </a:r>
          </a:p>
        </p:txBody>
      </p:sp>
    </p:spTree>
    <p:extLst>
      <p:ext uri="{BB962C8B-B14F-4D97-AF65-F5344CB8AC3E}">
        <p14:creationId xmlns:p14="http://schemas.microsoft.com/office/powerpoint/2010/main" val="3555359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Rot="1" noChangeArrowheads="1"/>
          </p:cNvSpPr>
          <p:nvPr>
            <p:ph type="title"/>
          </p:nvPr>
        </p:nvSpPr>
        <p:spPr>
          <a:xfrm>
            <a:off x="723901" y="123032"/>
            <a:ext cx="9855201" cy="428624"/>
          </a:xfrm>
        </p:spPr>
        <p:txBody>
          <a:bodyPr/>
          <a:lstStyle/>
          <a:p>
            <a:pPr>
              <a:defRPr/>
            </a:pPr>
            <a:r>
              <a:rPr lang="zh-CN" altLang="en-US" dirty="0">
                <a:solidFill>
                  <a:srgbClr val="00B0F0"/>
                </a:solidFill>
                <a:latin typeface="微软雅黑" panose="020B0503020204020204" pitchFamily="34" charset="-122"/>
                <a:ea typeface="微软雅黑" panose="020B0503020204020204" pitchFamily="34" charset="-122"/>
              </a:rPr>
              <a:t>学生上课</a:t>
            </a:r>
            <a:r>
              <a:rPr lang="en-US" altLang="zh-CN" dirty="0">
                <a:solidFill>
                  <a:srgbClr val="00B0F0"/>
                </a:solidFill>
                <a:latin typeface="微软雅黑" panose="020B0503020204020204" pitchFamily="34" charset="-122"/>
                <a:ea typeface="微软雅黑" panose="020B0503020204020204" pitchFamily="34" charset="-122"/>
              </a:rPr>
              <a:t>——</a:t>
            </a:r>
            <a:r>
              <a:rPr lang="zh-CN" altLang="en-US" dirty="0">
                <a:solidFill>
                  <a:srgbClr val="00B0F0"/>
                </a:solidFill>
                <a:latin typeface="微软雅黑" panose="020B0503020204020204" pitchFamily="34" charset="-122"/>
                <a:ea typeface="微软雅黑" panose="020B0503020204020204" pitchFamily="34" charset="-122"/>
              </a:rPr>
              <a:t>进入课堂</a:t>
            </a:r>
            <a:endParaRPr lang="zh-CN" altLang="en-US" dirty="0">
              <a:latin typeface="Arial" charset="0"/>
              <a:ea typeface="楷体_GB2312" pitchFamily="49" charset="-122"/>
            </a:endParaRPr>
          </a:p>
        </p:txBody>
      </p:sp>
      <p:sp>
        <p:nvSpPr>
          <p:cNvPr id="6" name="矩形 5"/>
          <p:cNvSpPr/>
          <p:nvPr/>
        </p:nvSpPr>
        <p:spPr>
          <a:xfrm>
            <a:off x="234313" y="795788"/>
            <a:ext cx="11182352" cy="461665"/>
          </a:xfrm>
          <a:prstGeom prst="rect">
            <a:avLst/>
          </a:prstGeom>
        </p:spPr>
        <p:txBody>
          <a:bodyPr wrap="square">
            <a:spAutoFit/>
          </a:bodyPr>
          <a:lstStyle/>
          <a:p>
            <a:pPr marL="361950" indent="-361950"/>
            <a:r>
              <a:rPr lang="en-US" altLang="zh-CN" sz="2400" b="1" dirty="0"/>
              <a:t>4. </a:t>
            </a:r>
            <a:r>
              <a:rPr lang="zh-CN" altLang="en-US" sz="2400" b="1" dirty="0"/>
              <a:t>选择“进入个人” ，即可以个人身份进入课堂进行实验练习。</a:t>
            </a:r>
          </a:p>
        </p:txBody>
      </p:sp>
      <p:pic>
        <p:nvPicPr>
          <p:cNvPr id="10242" name="图片 1"/>
          <p:cNvPicPr>
            <a:picLocks noChangeAspect="1" noChangeArrowheads="1"/>
          </p:cNvPicPr>
          <p:nvPr/>
        </p:nvPicPr>
        <p:blipFill rotWithShape="1">
          <a:blip r:embed="rId2">
            <a:extLst>
              <a:ext uri="{28A0092B-C50C-407E-A947-70E740481C1C}">
                <a14:useLocalDpi xmlns:a14="http://schemas.microsoft.com/office/drawing/2010/main" val="0"/>
              </a:ext>
            </a:extLst>
          </a:blip>
          <a:srcRect b="8617"/>
          <a:stretch/>
        </p:blipFill>
        <p:spPr bwMode="auto">
          <a:xfrm>
            <a:off x="663389" y="2113112"/>
            <a:ext cx="9415181" cy="418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9D429985-DD39-48B2-9C9F-837EC0F0FE33}"/>
              </a:ext>
            </a:extLst>
          </p:cNvPr>
          <p:cNvSpPr/>
          <p:nvPr/>
        </p:nvSpPr>
        <p:spPr>
          <a:xfrm>
            <a:off x="483084" y="1436612"/>
            <a:ext cx="7901157" cy="707886"/>
          </a:xfrm>
          <a:prstGeom prst="rect">
            <a:avLst/>
          </a:prstGeom>
        </p:spPr>
        <p:txBody>
          <a:bodyPr wrap="square">
            <a:spAutoFit/>
          </a:bodyPr>
          <a:lstStyle/>
          <a:p>
            <a:pPr marL="266700" indent="-266700"/>
            <a:r>
              <a:rPr lang="zh-CN" altLang="en-US" sz="2000" b="1" dirty="0">
                <a:solidFill>
                  <a:srgbClr val="FF0000"/>
                </a:solidFill>
                <a:effectLst>
                  <a:outerShdw blurRad="38100" dist="38100" dir="2700000" algn="tl">
                    <a:srgbClr val="000000">
                      <a:alpha val="43137"/>
                    </a:srgbClr>
                  </a:outerShdw>
                </a:effectLst>
              </a:rPr>
              <a:t>注：请先根据操作说明 选择 “进入个人”进行个人练习</a:t>
            </a:r>
            <a:endParaRPr lang="en-US" altLang="zh-CN" sz="2000" b="1" dirty="0">
              <a:solidFill>
                <a:srgbClr val="FF0000"/>
              </a:solidFill>
              <a:effectLst>
                <a:outerShdw blurRad="38100" dist="38100" dir="2700000" algn="tl">
                  <a:srgbClr val="000000">
                    <a:alpha val="43137"/>
                  </a:srgbClr>
                </a:outerShdw>
              </a:effectLst>
            </a:endParaRPr>
          </a:p>
          <a:p>
            <a:pPr marL="266700" indent="-266700"/>
            <a:r>
              <a:rPr lang="zh-CN" altLang="en-US" sz="2000" b="1" dirty="0">
                <a:solidFill>
                  <a:srgbClr val="FF0000"/>
                </a:solidFill>
                <a:effectLst>
                  <a:outerShdw blurRad="38100" dist="38100" dir="2700000" algn="tl">
                    <a:srgbClr val="000000">
                      <a:alpha val="43137"/>
                    </a:srgbClr>
                  </a:outerShdw>
                </a:effectLst>
              </a:rPr>
              <a:t>（一人完成整个项目，个人模式下是不需要分角色）</a:t>
            </a:r>
          </a:p>
        </p:txBody>
      </p:sp>
    </p:spTree>
    <p:extLst>
      <p:ext uri="{BB962C8B-B14F-4D97-AF65-F5344CB8AC3E}">
        <p14:creationId xmlns:p14="http://schemas.microsoft.com/office/powerpoint/2010/main" val="1133414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Rot="1" noChangeArrowheads="1"/>
          </p:cNvSpPr>
          <p:nvPr>
            <p:ph type="title"/>
          </p:nvPr>
        </p:nvSpPr>
        <p:spPr>
          <a:xfrm>
            <a:off x="723901" y="123032"/>
            <a:ext cx="9855201" cy="428624"/>
          </a:xfrm>
        </p:spPr>
        <p:txBody>
          <a:bodyPr/>
          <a:lstStyle/>
          <a:p>
            <a:pPr>
              <a:defRPr/>
            </a:pPr>
            <a:r>
              <a:rPr lang="zh-CN" altLang="en-US" dirty="0">
                <a:solidFill>
                  <a:srgbClr val="00B0F0"/>
                </a:solidFill>
                <a:latin typeface="微软雅黑" panose="020B0503020204020204" pitchFamily="34" charset="-122"/>
                <a:ea typeface="微软雅黑" panose="020B0503020204020204" pitchFamily="34" charset="-122"/>
              </a:rPr>
              <a:t>学生上课</a:t>
            </a:r>
            <a:r>
              <a:rPr lang="en-US" altLang="zh-CN" dirty="0">
                <a:solidFill>
                  <a:srgbClr val="00B0F0"/>
                </a:solidFill>
                <a:latin typeface="微软雅黑" panose="020B0503020204020204" pitchFamily="34" charset="-122"/>
                <a:ea typeface="微软雅黑" panose="020B0503020204020204" pitchFamily="34" charset="-122"/>
              </a:rPr>
              <a:t>——</a:t>
            </a:r>
            <a:r>
              <a:rPr lang="zh-CN" altLang="en-US" dirty="0">
                <a:solidFill>
                  <a:srgbClr val="00B0F0"/>
                </a:solidFill>
                <a:latin typeface="微软雅黑" panose="020B0503020204020204" pitchFamily="34" charset="-122"/>
                <a:ea typeface="微软雅黑" panose="020B0503020204020204" pitchFamily="34" charset="-122"/>
              </a:rPr>
              <a:t>提交、撤销或重做作业</a:t>
            </a:r>
            <a:endParaRPr lang="zh-CN" altLang="en-US" dirty="0">
              <a:latin typeface="Arial" charset="0"/>
              <a:ea typeface="楷体_GB2312" pitchFamily="49" charset="-122"/>
            </a:endParaRPr>
          </a:p>
        </p:txBody>
      </p:sp>
      <p:sp>
        <p:nvSpPr>
          <p:cNvPr id="9" name="矩形 8"/>
          <p:cNvSpPr/>
          <p:nvPr/>
        </p:nvSpPr>
        <p:spPr>
          <a:xfrm>
            <a:off x="372302" y="769285"/>
            <a:ext cx="11182352" cy="461665"/>
          </a:xfrm>
          <a:prstGeom prst="rect">
            <a:avLst/>
          </a:prstGeom>
        </p:spPr>
        <p:txBody>
          <a:bodyPr wrap="square">
            <a:spAutoFit/>
          </a:bodyPr>
          <a:lstStyle/>
          <a:p>
            <a:r>
              <a:rPr lang="en-US" altLang="zh-CN" sz="2400" b="1" dirty="0"/>
              <a:t>5. </a:t>
            </a:r>
            <a:r>
              <a:rPr lang="zh-CN" altLang="en-US" sz="2400" b="1" dirty="0"/>
              <a:t>练习</a:t>
            </a:r>
            <a:r>
              <a:rPr lang="zh-CN" altLang="zh-CN" sz="2400" b="1" dirty="0"/>
              <a:t>完成后，点击“提交作业”按钮</a:t>
            </a:r>
            <a:r>
              <a:rPr lang="zh-CN" altLang="en-US" sz="2400" b="1" dirty="0"/>
              <a:t>可将作业</a:t>
            </a:r>
            <a:r>
              <a:rPr lang="zh-CN" altLang="zh-CN" sz="2400" b="1" dirty="0"/>
              <a:t>提交</a:t>
            </a:r>
            <a:r>
              <a:rPr lang="zh-CN" altLang="en-US" sz="2400" b="1" dirty="0"/>
              <a:t>给老师评分</a:t>
            </a:r>
            <a:r>
              <a:rPr lang="zh-CN" altLang="zh-CN" sz="2400" b="1" dirty="0"/>
              <a:t>。</a:t>
            </a:r>
            <a:endParaRPr lang="zh-CN" altLang="en-US" sz="2400" b="1" dirty="0"/>
          </a:p>
        </p:txBody>
      </p:sp>
      <p:pic>
        <p:nvPicPr>
          <p:cNvPr id="1126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3478" y="3274281"/>
            <a:ext cx="5947532" cy="29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1364455"/>
            <a:ext cx="9843232" cy="435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534" y="2417016"/>
            <a:ext cx="9939339"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333373" y="3405503"/>
            <a:ext cx="5304102" cy="1723549"/>
          </a:xfrm>
          <a:prstGeom prst="rect">
            <a:avLst/>
          </a:prstGeom>
        </p:spPr>
        <p:txBody>
          <a:bodyPr wrap="square">
            <a:spAutoFit/>
          </a:bodyPr>
          <a:lstStyle/>
          <a:p>
            <a:pPr marL="357188" indent="-357188"/>
            <a:r>
              <a:rPr lang="en-US" altLang="zh-CN" sz="2400" b="1" dirty="0"/>
              <a:t>7.  </a:t>
            </a:r>
            <a:r>
              <a:rPr lang="zh-CN" altLang="zh-CN" sz="2400" b="1" dirty="0"/>
              <a:t>练习过程中，如</a:t>
            </a:r>
            <a:r>
              <a:rPr lang="zh-CN" altLang="en-US" sz="2400" b="1" dirty="0"/>
              <a:t>发现</a:t>
            </a:r>
            <a:r>
              <a:rPr lang="zh-CN" altLang="zh-CN" sz="2400" b="1" dirty="0"/>
              <a:t>操作错误需要重新练习，点击“重做作业”按钮</a:t>
            </a:r>
            <a:r>
              <a:rPr lang="zh-CN" altLang="en-US" sz="2400" b="1" dirty="0"/>
              <a:t>后</a:t>
            </a:r>
            <a:r>
              <a:rPr lang="zh-CN" altLang="zh-CN" sz="2400" b="1" dirty="0"/>
              <a:t>，</a:t>
            </a:r>
            <a:r>
              <a:rPr lang="zh-CN" altLang="en-US" sz="2400" b="1" dirty="0"/>
              <a:t>将删除此前所做所有工作。</a:t>
            </a:r>
            <a:endParaRPr lang="en-US" altLang="zh-CN" sz="2400" b="1" dirty="0"/>
          </a:p>
          <a:p>
            <a:endParaRPr lang="en-US" altLang="zh-CN" sz="1000" b="1" dirty="0"/>
          </a:p>
          <a:p>
            <a:pPr marL="361950" indent="-361950"/>
            <a:endParaRPr lang="en-US" altLang="zh-CN" sz="2400" b="1" dirty="0"/>
          </a:p>
        </p:txBody>
      </p:sp>
      <p:sp>
        <p:nvSpPr>
          <p:cNvPr id="2" name="矩形 1"/>
          <p:cNvSpPr/>
          <p:nvPr/>
        </p:nvSpPr>
        <p:spPr>
          <a:xfrm>
            <a:off x="362069" y="1939027"/>
            <a:ext cx="9667876" cy="461665"/>
          </a:xfrm>
          <a:prstGeom prst="rect">
            <a:avLst/>
          </a:prstGeom>
        </p:spPr>
        <p:txBody>
          <a:bodyPr wrap="square">
            <a:spAutoFit/>
          </a:bodyPr>
          <a:lstStyle/>
          <a:p>
            <a:r>
              <a:rPr lang="en-US" altLang="zh-CN" sz="2400" b="1" dirty="0"/>
              <a:t>6. </a:t>
            </a:r>
            <a:r>
              <a:rPr lang="zh-CN" altLang="zh-CN" sz="2400" b="1" dirty="0"/>
              <a:t>练习提交作业后，可以点击“撤销作业”按钮进行撤回操作。</a:t>
            </a:r>
            <a:endParaRPr lang="zh-CN" altLang="en-US" sz="2400" b="1" dirty="0"/>
          </a:p>
        </p:txBody>
      </p:sp>
    </p:spTree>
    <p:extLst>
      <p:ext uri="{BB962C8B-B14F-4D97-AF65-F5344CB8AC3E}">
        <p14:creationId xmlns:p14="http://schemas.microsoft.com/office/powerpoint/2010/main" val="306591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Rot="1" noChangeArrowheads="1"/>
          </p:cNvSpPr>
          <p:nvPr>
            <p:ph type="title"/>
          </p:nvPr>
        </p:nvSpPr>
        <p:spPr>
          <a:xfrm>
            <a:off x="723901" y="123032"/>
            <a:ext cx="9855201" cy="428624"/>
          </a:xfrm>
        </p:spPr>
        <p:txBody>
          <a:bodyPr/>
          <a:lstStyle/>
          <a:p>
            <a:pPr>
              <a:defRPr/>
            </a:pPr>
            <a:r>
              <a:rPr lang="zh-CN" altLang="en-US" dirty="0">
                <a:solidFill>
                  <a:srgbClr val="00B0F0"/>
                </a:solidFill>
                <a:latin typeface="微软雅黑" panose="020B0503020204020204" pitchFamily="34" charset="-122"/>
                <a:ea typeface="微软雅黑" panose="020B0503020204020204" pitchFamily="34" charset="-122"/>
              </a:rPr>
              <a:t>学生上课</a:t>
            </a:r>
            <a:r>
              <a:rPr lang="en-US" altLang="zh-CN" dirty="0">
                <a:solidFill>
                  <a:srgbClr val="00B0F0"/>
                </a:solidFill>
                <a:latin typeface="微软雅黑" panose="020B0503020204020204" pitchFamily="34" charset="-122"/>
                <a:ea typeface="微软雅黑" panose="020B0503020204020204" pitchFamily="34" charset="-122"/>
              </a:rPr>
              <a:t>——</a:t>
            </a:r>
            <a:r>
              <a:rPr lang="zh-CN" altLang="en-US" dirty="0">
                <a:solidFill>
                  <a:srgbClr val="00B0F0"/>
                </a:solidFill>
                <a:latin typeface="微软雅黑" panose="020B0503020204020204" pitchFamily="34" charset="-122"/>
                <a:ea typeface="微软雅黑" panose="020B0503020204020204" pitchFamily="34" charset="-122"/>
              </a:rPr>
              <a:t>自评</a:t>
            </a:r>
            <a:endParaRPr lang="zh-CN" altLang="en-US" dirty="0">
              <a:latin typeface="Arial" charset="0"/>
              <a:ea typeface="楷体_GB2312" pitchFamily="49" charset="-122"/>
            </a:endParaRPr>
          </a:p>
        </p:txBody>
      </p:sp>
      <p:sp>
        <p:nvSpPr>
          <p:cNvPr id="9" name="矩形 8"/>
          <p:cNvSpPr/>
          <p:nvPr/>
        </p:nvSpPr>
        <p:spPr>
          <a:xfrm>
            <a:off x="372302" y="769285"/>
            <a:ext cx="11182352" cy="1200329"/>
          </a:xfrm>
          <a:prstGeom prst="rect">
            <a:avLst/>
          </a:prstGeom>
        </p:spPr>
        <p:txBody>
          <a:bodyPr wrap="square">
            <a:spAutoFit/>
          </a:bodyPr>
          <a:lstStyle/>
          <a:p>
            <a:pPr marL="457200" indent="-457200">
              <a:buAutoNum type="arabicPeriod"/>
            </a:pPr>
            <a:r>
              <a:rPr lang="zh-CN" altLang="en-US" sz="2400" b="1" dirty="0"/>
              <a:t>练习结束后，练习者可以对其练习时所进行操作的准确性进行评价，将其与系统预设的题库答案进行对比</a:t>
            </a:r>
            <a:r>
              <a:rPr lang="zh-CN" altLang="zh-CN" sz="2400" b="1" dirty="0"/>
              <a:t>。</a:t>
            </a:r>
            <a:endParaRPr lang="en-US" altLang="zh-CN" sz="2400" b="1" dirty="0"/>
          </a:p>
          <a:p>
            <a:pPr marL="457200" indent="-457200">
              <a:buAutoNum type="arabicPeriod"/>
            </a:pPr>
            <a:r>
              <a:rPr lang="zh-CN" altLang="en-US" sz="2400" b="1" dirty="0"/>
              <a:t>按下图，点击对应课程栏位上的“自评”按钮。</a:t>
            </a:r>
          </a:p>
        </p:txBody>
      </p:sp>
      <p:pic>
        <p:nvPicPr>
          <p:cNvPr id="1026"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182" y="2210462"/>
            <a:ext cx="8953169" cy="4205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720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Rot="1" noChangeArrowheads="1"/>
          </p:cNvSpPr>
          <p:nvPr>
            <p:ph type="title"/>
          </p:nvPr>
        </p:nvSpPr>
        <p:spPr>
          <a:xfrm>
            <a:off x="723901" y="123032"/>
            <a:ext cx="9855201" cy="428624"/>
          </a:xfrm>
        </p:spPr>
        <p:txBody>
          <a:bodyPr/>
          <a:lstStyle/>
          <a:p>
            <a:pPr>
              <a:defRPr/>
            </a:pPr>
            <a:r>
              <a:rPr lang="zh-CN" altLang="en-US" dirty="0">
                <a:solidFill>
                  <a:srgbClr val="00B0F0"/>
                </a:solidFill>
                <a:latin typeface="微软雅黑" panose="020B0503020204020204" pitchFamily="34" charset="-122"/>
                <a:ea typeface="微软雅黑" panose="020B0503020204020204" pitchFamily="34" charset="-122"/>
              </a:rPr>
              <a:t>学生上课</a:t>
            </a:r>
            <a:r>
              <a:rPr lang="en-US" altLang="zh-CN" dirty="0">
                <a:solidFill>
                  <a:srgbClr val="00B0F0"/>
                </a:solidFill>
                <a:latin typeface="微软雅黑" panose="020B0503020204020204" pitchFamily="34" charset="-122"/>
                <a:ea typeface="微软雅黑" panose="020B0503020204020204" pitchFamily="34" charset="-122"/>
              </a:rPr>
              <a:t>——</a:t>
            </a:r>
            <a:r>
              <a:rPr lang="zh-CN" altLang="en-US" dirty="0">
                <a:solidFill>
                  <a:srgbClr val="00B0F0"/>
                </a:solidFill>
                <a:latin typeface="微软雅黑" panose="020B0503020204020204" pitchFamily="34" charset="-122"/>
                <a:ea typeface="微软雅黑" panose="020B0503020204020204" pitchFamily="34" charset="-122"/>
              </a:rPr>
              <a:t>自评</a:t>
            </a:r>
            <a:endParaRPr lang="zh-CN" altLang="en-US" dirty="0">
              <a:latin typeface="Arial" charset="0"/>
              <a:ea typeface="楷体_GB2312" pitchFamily="49" charset="-122"/>
            </a:endParaRPr>
          </a:p>
        </p:txBody>
      </p:sp>
      <p:sp>
        <p:nvSpPr>
          <p:cNvPr id="9" name="矩形 8"/>
          <p:cNvSpPr/>
          <p:nvPr/>
        </p:nvSpPr>
        <p:spPr>
          <a:xfrm>
            <a:off x="372302" y="769285"/>
            <a:ext cx="11182352" cy="1200329"/>
          </a:xfrm>
          <a:prstGeom prst="rect">
            <a:avLst/>
          </a:prstGeom>
        </p:spPr>
        <p:txBody>
          <a:bodyPr wrap="square">
            <a:spAutoFit/>
          </a:bodyPr>
          <a:lstStyle/>
          <a:p>
            <a:pPr marL="457200" indent="-457200">
              <a:buFont typeface="+mj-lt"/>
              <a:buAutoNum type="arabicPeriod" startAt="3"/>
            </a:pPr>
            <a:r>
              <a:rPr lang="zh-CN" altLang="en-US" sz="2400" b="1" dirty="0"/>
              <a:t>系统将自动给出分类评价报告（左图）</a:t>
            </a:r>
            <a:r>
              <a:rPr lang="zh-CN" altLang="zh-CN" sz="2400" b="1" dirty="0"/>
              <a:t>。</a:t>
            </a:r>
            <a:endParaRPr lang="en-US" altLang="zh-CN" sz="2400" b="1" dirty="0"/>
          </a:p>
          <a:p>
            <a:pPr marL="457200" indent="-457200">
              <a:buAutoNum type="arabicPeriod" startAt="3"/>
            </a:pPr>
            <a:r>
              <a:rPr lang="zh-CN" altLang="en-US" sz="2400" b="1" dirty="0"/>
              <a:t>右图中所列出的各列内容为系统预留的答案，如果练习结果与该答案有差别，则在状态栏会显示出错标记，练习者可参考标准答案重新练习。</a:t>
            </a:r>
          </a:p>
        </p:txBody>
      </p:sp>
      <p:pic>
        <p:nvPicPr>
          <p:cNvPr id="2050"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588" y="3164619"/>
            <a:ext cx="5489575"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4309" y="3135063"/>
            <a:ext cx="5740841" cy="306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3163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Rot="1" noChangeArrowheads="1"/>
          </p:cNvSpPr>
          <p:nvPr>
            <p:ph type="title"/>
          </p:nvPr>
        </p:nvSpPr>
        <p:spPr>
          <a:xfrm>
            <a:off x="723901" y="123032"/>
            <a:ext cx="9855201" cy="428624"/>
          </a:xfrm>
        </p:spPr>
        <p:txBody>
          <a:bodyPr/>
          <a:lstStyle/>
          <a:p>
            <a:pPr>
              <a:defRPr/>
            </a:pPr>
            <a:r>
              <a:rPr lang="zh-CN" altLang="en-US" dirty="0">
                <a:solidFill>
                  <a:srgbClr val="00B0F0"/>
                </a:solidFill>
                <a:latin typeface="微软雅黑" panose="020B0503020204020204" pitchFamily="34" charset="-122"/>
                <a:ea typeface="微软雅黑" panose="020B0503020204020204" pitchFamily="34" charset="-122"/>
              </a:rPr>
              <a:t>注意事项</a:t>
            </a:r>
            <a:endParaRPr lang="zh-CN" altLang="en-US" dirty="0">
              <a:latin typeface="Arial" charset="0"/>
              <a:ea typeface="楷体_GB2312" pitchFamily="49" charset="-122"/>
            </a:endParaRPr>
          </a:p>
        </p:txBody>
      </p:sp>
      <p:sp>
        <p:nvSpPr>
          <p:cNvPr id="9" name="矩形 8"/>
          <p:cNvSpPr/>
          <p:nvPr/>
        </p:nvSpPr>
        <p:spPr>
          <a:xfrm>
            <a:off x="361948" y="786095"/>
            <a:ext cx="10706102" cy="830997"/>
          </a:xfrm>
          <a:prstGeom prst="rect">
            <a:avLst/>
          </a:prstGeom>
        </p:spPr>
        <p:txBody>
          <a:bodyPr wrap="square">
            <a:spAutoFit/>
          </a:bodyPr>
          <a:lstStyle/>
          <a:p>
            <a:pPr marL="266700" indent="-266700"/>
            <a:r>
              <a:rPr lang="en-US" altLang="zh-CN" sz="2400" b="1" dirty="0"/>
              <a:t>1. </a:t>
            </a:r>
            <a:r>
              <a:rPr lang="zh-CN" altLang="en-US" sz="2400" b="1" dirty="0"/>
              <a:t>计划管理模块需要安装</a:t>
            </a:r>
            <a:r>
              <a:rPr lang="en-US" altLang="zh-CN" sz="2400" b="1" dirty="0" err="1"/>
              <a:t>PowerPlan</a:t>
            </a:r>
            <a:r>
              <a:rPr lang="zh-CN" altLang="en-US" sz="2400" b="1" dirty="0"/>
              <a:t>客户端。 按下图所示点击下载安装。</a:t>
            </a:r>
            <a:endParaRPr lang="en-US" altLang="zh-CN" sz="2400" b="1" dirty="0"/>
          </a:p>
          <a:p>
            <a:r>
              <a:rPr lang="en-US" altLang="zh-CN" sz="2400" b="1" dirty="0"/>
              <a:t>     </a:t>
            </a:r>
            <a:r>
              <a:rPr lang="zh-CN" altLang="en-US" sz="2400" b="1" dirty="0"/>
              <a:t>安装时请关闭杀毒软件。</a:t>
            </a:r>
          </a:p>
        </p:txBody>
      </p:sp>
      <p:sp>
        <p:nvSpPr>
          <p:cNvPr id="14" name="矩形 13"/>
          <p:cNvSpPr/>
          <p:nvPr/>
        </p:nvSpPr>
        <p:spPr>
          <a:xfrm>
            <a:off x="7902234" y="1948703"/>
            <a:ext cx="4161073" cy="3785652"/>
          </a:xfrm>
          <a:prstGeom prst="rect">
            <a:avLst/>
          </a:prstGeom>
        </p:spPr>
        <p:txBody>
          <a:bodyPr wrap="square">
            <a:spAutoFit/>
          </a:bodyPr>
          <a:lstStyle/>
          <a:p>
            <a:pPr marL="266700" indent="-266700"/>
            <a:r>
              <a:rPr lang="zh-CN" altLang="en-US" sz="2400" b="1" dirty="0">
                <a:solidFill>
                  <a:srgbClr val="FF0000"/>
                </a:solidFill>
                <a:effectLst>
                  <a:outerShdw blurRad="38100" dist="38100" dir="2700000" algn="tl">
                    <a:srgbClr val="000000">
                      <a:alpha val="43137"/>
                    </a:srgbClr>
                  </a:outerShdw>
                </a:effectLst>
              </a:rPr>
              <a:t>  未安装</a:t>
            </a:r>
            <a:r>
              <a:rPr lang="en-US" altLang="zh-CN" sz="2400" b="1" dirty="0" err="1">
                <a:solidFill>
                  <a:srgbClr val="FF0000"/>
                </a:solidFill>
                <a:effectLst>
                  <a:outerShdw blurRad="38100" dist="38100" dir="2700000" algn="tl">
                    <a:srgbClr val="000000">
                      <a:alpha val="43137"/>
                    </a:srgbClr>
                  </a:outerShdw>
                </a:effectLst>
              </a:rPr>
              <a:t>PowerPlan</a:t>
            </a:r>
            <a:r>
              <a:rPr lang="zh-CN" altLang="en-US" sz="2400" b="1" dirty="0">
                <a:solidFill>
                  <a:srgbClr val="FF0000"/>
                </a:solidFill>
                <a:effectLst>
                  <a:outerShdw blurRad="38100" dist="38100" dir="2700000" algn="tl">
                    <a:srgbClr val="000000">
                      <a:alpha val="43137"/>
                    </a:srgbClr>
                  </a:outerShdw>
                </a:effectLst>
              </a:rPr>
              <a:t>客户端或安装过程出错，可能导致在计划编制模块练习时无法启动插件或操作异常，务请注意。</a:t>
            </a:r>
            <a:endParaRPr lang="en-US" altLang="zh-CN" sz="2400" b="1" dirty="0">
              <a:solidFill>
                <a:srgbClr val="FF0000"/>
              </a:solidFill>
              <a:effectLst>
                <a:outerShdw blurRad="38100" dist="38100" dir="2700000" algn="tl">
                  <a:srgbClr val="000000">
                    <a:alpha val="43137"/>
                  </a:srgbClr>
                </a:outerShdw>
              </a:effectLst>
            </a:endParaRPr>
          </a:p>
          <a:p>
            <a:pPr marL="266700" indent="-266700"/>
            <a:r>
              <a:rPr lang="en-US" altLang="zh-CN" sz="2400" b="1" dirty="0">
                <a:solidFill>
                  <a:srgbClr val="FF0000"/>
                </a:solidFill>
                <a:effectLst>
                  <a:outerShdw blurRad="38100" dist="38100" dir="2700000" algn="tl">
                    <a:srgbClr val="000000">
                      <a:alpha val="43137"/>
                    </a:srgbClr>
                  </a:outerShdw>
                </a:effectLst>
              </a:rPr>
              <a:t>   </a:t>
            </a:r>
          </a:p>
          <a:p>
            <a:pPr marL="266700" indent="-266700"/>
            <a:r>
              <a:rPr lang="en-US" altLang="zh-CN" sz="2400" b="1" dirty="0">
                <a:solidFill>
                  <a:srgbClr val="FF0000"/>
                </a:solidFill>
                <a:effectLst>
                  <a:outerShdw blurRad="38100" dist="38100" dir="2700000" algn="tl">
                    <a:srgbClr val="000000">
                      <a:alpha val="43137"/>
                    </a:srgbClr>
                  </a:outerShdw>
                </a:effectLst>
              </a:rPr>
              <a:t>   Mac</a:t>
            </a:r>
            <a:r>
              <a:rPr lang="zh-CN" altLang="en-US" sz="2400" b="1" dirty="0">
                <a:solidFill>
                  <a:srgbClr val="FF0000"/>
                </a:solidFill>
                <a:effectLst>
                  <a:outerShdw blurRad="38100" dist="38100" dir="2700000" algn="tl">
                    <a:srgbClr val="000000">
                      <a:alpha val="43137"/>
                    </a:srgbClr>
                  </a:outerShdw>
                </a:effectLst>
              </a:rPr>
              <a:t>系统可能存在无法安装插件，可以选择“计划编制（</a:t>
            </a:r>
            <a:r>
              <a:rPr lang="en-US" altLang="zh-CN" sz="2400" b="1" dirty="0">
                <a:solidFill>
                  <a:srgbClr val="FF0000"/>
                </a:solidFill>
                <a:effectLst>
                  <a:outerShdw blurRad="38100" dist="38100" dir="2700000" algn="tl">
                    <a:srgbClr val="000000">
                      <a:alpha val="43137"/>
                    </a:srgbClr>
                  </a:outerShdw>
                </a:effectLst>
              </a:rPr>
              <a:t>BS</a:t>
            </a:r>
            <a:r>
              <a:rPr lang="zh-CN" altLang="en-US" sz="2400" b="1" dirty="0">
                <a:solidFill>
                  <a:srgbClr val="FF0000"/>
                </a:solidFill>
                <a:effectLst>
                  <a:outerShdw blurRad="38100" dist="38100" dir="2700000" algn="tl">
                    <a:srgbClr val="000000">
                      <a:alpha val="43137"/>
                    </a:srgbClr>
                  </a:outerShdw>
                </a:effectLst>
              </a:rPr>
              <a:t>）”在网页上直接进行计划编制</a:t>
            </a:r>
          </a:p>
        </p:txBody>
      </p:sp>
      <p:pic>
        <p:nvPicPr>
          <p:cNvPr id="1229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3860" y="2027341"/>
            <a:ext cx="391159" cy="3555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22" y="1978803"/>
            <a:ext cx="7587699" cy="3755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75BF4E6B-F43A-4A8A-826F-57485D451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3860" y="4184648"/>
            <a:ext cx="391159" cy="355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230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Rot="1" noChangeArrowheads="1"/>
          </p:cNvSpPr>
          <p:nvPr>
            <p:ph type="title"/>
          </p:nvPr>
        </p:nvSpPr>
        <p:spPr>
          <a:xfrm>
            <a:off x="723901" y="123032"/>
            <a:ext cx="9855201" cy="428624"/>
          </a:xfrm>
        </p:spPr>
        <p:txBody>
          <a:bodyPr/>
          <a:lstStyle/>
          <a:p>
            <a:pPr>
              <a:defRPr/>
            </a:pPr>
            <a:r>
              <a:rPr lang="zh-CN" altLang="en-US" dirty="0">
                <a:solidFill>
                  <a:srgbClr val="00B0F0"/>
                </a:solidFill>
                <a:latin typeface="微软雅黑" panose="020B0503020204020204" pitchFamily="34" charset="-122"/>
                <a:ea typeface="微软雅黑" panose="020B0503020204020204" pitchFamily="34" charset="-122"/>
              </a:rPr>
              <a:t>注意事项</a:t>
            </a:r>
            <a:endParaRPr lang="zh-CN" altLang="en-US" dirty="0">
              <a:latin typeface="Arial" charset="0"/>
              <a:ea typeface="楷体_GB2312" pitchFamily="49" charset="-122"/>
            </a:endParaRPr>
          </a:p>
        </p:txBody>
      </p:sp>
      <p:sp>
        <p:nvSpPr>
          <p:cNvPr id="11" name="矩形 10"/>
          <p:cNvSpPr/>
          <p:nvPr/>
        </p:nvSpPr>
        <p:spPr>
          <a:xfrm>
            <a:off x="451007" y="1052809"/>
            <a:ext cx="10397968" cy="461665"/>
          </a:xfrm>
          <a:prstGeom prst="rect">
            <a:avLst/>
          </a:prstGeom>
        </p:spPr>
        <p:txBody>
          <a:bodyPr wrap="square">
            <a:spAutoFit/>
          </a:bodyPr>
          <a:lstStyle/>
          <a:p>
            <a:pPr marL="266700" indent="-266700"/>
            <a:r>
              <a:rPr lang="en-US" altLang="zh-CN" sz="2400" b="1" dirty="0"/>
              <a:t>2. </a:t>
            </a:r>
            <a:r>
              <a:rPr lang="zh-CN" altLang="en-US" sz="2400" b="1" dirty="0"/>
              <a:t>请将电脑操作系统中的日期显示格式调整为“</a:t>
            </a:r>
            <a:r>
              <a:rPr lang="en-US" altLang="zh-CN" sz="2400" dirty="0" err="1"/>
              <a:t>yyyy</a:t>
            </a:r>
            <a:r>
              <a:rPr lang="en-US" altLang="zh-CN" sz="2400" dirty="0"/>
              <a:t>-MM-</a:t>
            </a:r>
            <a:r>
              <a:rPr lang="en-US" altLang="zh-CN" sz="2400" dirty="0" err="1"/>
              <a:t>dd</a:t>
            </a:r>
            <a:r>
              <a:rPr lang="zh-CN" altLang="en-US" sz="2400" b="1" dirty="0"/>
              <a:t>”。</a:t>
            </a:r>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5" y="2592387"/>
            <a:ext cx="2667000"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299" y="3543299"/>
            <a:ext cx="284797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399" y="1962148"/>
            <a:ext cx="4686300"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1352550" y="5520157"/>
            <a:ext cx="9782176" cy="830997"/>
          </a:xfrm>
          <a:prstGeom prst="rect">
            <a:avLst/>
          </a:prstGeom>
        </p:spPr>
        <p:txBody>
          <a:bodyPr wrap="square">
            <a:spAutoFit/>
          </a:bodyPr>
          <a:lstStyle/>
          <a:p>
            <a:r>
              <a:rPr lang="zh-CN" altLang="en-US" sz="2400" b="1" dirty="0">
                <a:solidFill>
                  <a:srgbClr val="FF0000"/>
                </a:solidFill>
                <a:effectLst>
                  <a:outerShdw blurRad="38100" dist="38100" dir="2700000" algn="tl">
                    <a:srgbClr val="000000">
                      <a:alpha val="43137"/>
                    </a:srgbClr>
                  </a:outerShdw>
                </a:effectLst>
              </a:rPr>
              <a:t>如采用了其它格式的系统日期显示方式，有可能会影响计划编制过程中的作业工期或计划网络参数的计算结果，务请注意。</a:t>
            </a:r>
          </a:p>
        </p:txBody>
      </p:sp>
      <p:pic>
        <p:nvPicPr>
          <p:cNvPr id="1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529" y="5757857"/>
            <a:ext cx="391159" cy="355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91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0" y="2202440"/>
            <a:ext cx="12192000" cy="2419703"/>
            <a:chOff x="170694" y="177982"/>
            <a:chExt cx="3936004"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微软雅黑 Light" panose="020B0502040204020203" pitchFamily="34" charset="-122"/>
                <a:ea typeface="微软雅黑 Light" panose="020B0502040204020203" pitchFamily="34" charset="-122"/>
                <a:cs typeface="+mn-ea"/>
                <a:sym typeface="Arial"/>
              </a:endParaRPr>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微软雅黑 Light" panose="020B0502040204020203" pitchFamily="34" charset="-122"/>
                <a:ea typeface="微软雅黑 Light" panose="020B0502040204020203" pitchFamily="34" charset="-122"/>
                <a:cs typeface="+mn-ea"/>
                <a:sym typeface="Arial"/>
              </a:endParaRPr>
            </a:p>
          </p:txBody>
        </p:sp>
        <p:sp>
          <p:nvSpPr>
            <p:cNvPr id="46" name="矩形 45"/>
            <p:cNvSpPr/>
            <p:nvPr/>
          </p:nvSpPr>
          <p:spPr>
            <a:xfrm>
              <a:off x="170694" y="261768"/>
              <a:ext cx="3936004" cy="611981"/>
            </a:xfrm>
            <a:prstGeom prst="rect">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endParaRPr lang="zh-CN" altLang="en-US" sz="2400">
                <a:latin typeface="微软雅黑 Light" panose="020B0502040204020203" pitchFamily="34" charset="-122"/>
                <a:ea typeface="微软雅黑 Light" panose="020B0502040204020203" pitchFamily="34" charset="-122"/>
                <a:cs typeface="+mn-ea"/>
                <a:sym typeface="Arial"/>
              </a:endParaRPr>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微软雅黑 Light" panose="020B0502040204020203" pitchFamily="34" charset="-122"/>
                <a:ea typeface="微软雅黑 Light" panose="020B0502040204020203" pitchFamily="34" charset="-122"/>
                <a:cs typeface="+mn-ea"/>
                <a:sym typeface="Arial"/>
              </a:endParaRPr>
            </a:p>
          </p:txBody>
        </p:sp>
        <p:sp>
          <p:nvSpPr>
            <p:cNvPr id="48" name="文本框 6"/>
            <p:cNvSpPr txBox="1"/>
            <p:nvPr/>
          </p:nvSpPr>
          <p:spPr>
            <a:xfrm>
              <a:off x="610445" y="284178"/>
              <a:ext cx="569115" cy="559693"/>
            </a:xfrm>
            <a:prstGeom prst="rect">
              <a:avLst/>
            </a:prstGeom>
            <a:noFill/>
          </p:spPr>
          <p:txBody>
            <a:bodyPr wrap="square" lIns="91440" tIns="45720" rIns="91440" bIns="45720" rtlCol="0">
              <a:spAutoFit/>
            </a:bodyPr>
            <a:lstStyle/>
            <a:p>
              <a:r>
                <a:rPr lang="en-US" altLang="zh-CN" sz="10666" dirty="0">
                  <a:solidFill>
                    <a:schemeClr val="bg1">
                      <a:lumMod val="95000"/>
                    </a:schemeClr>
                  </a:solidFill>
                  <a:latin typeface="微软雅黑 Light" panose="020B0502040204020203" pitchFamily="34" charset="-122"/>
                  <a:ea typeface="微软雅黑 Light" panose="020B0502040204020203" pitchFamily="34" charset="-122"/>
                  <a:cs typeface="+mn-ea"/>
                  <a:sym typeface="Arial"/>
                </a:rPr>
                <a:t>03</a:t>
              </a:r>
              <a:endParaRPr lang="zh-CN" altLang="en-US" sz="10666" dirty="0">
                <a:solidFill>
                  <a:schemeClr val="bg1">
                    <a:lumMod val="95000"/>
                  </a:schemeClr>
                </a:solidFill>
                <a:latin typeface="微软雅黑 Light" panose="020B0502040204020203" pitchFamily="34" charset="-122"/>
                <a:ea typeface="微软雅黑 Light" panose="020B0502040204020203" pitchFamily="34" charset="-122"/>
                <a:cs typeface="+mn-ea"/>
                <a:sym typeface="Arial"/>
              </a:endParaRPr>
            </a:p>
          </p:txBody>
        </p:sp>
      </p:grpSp>
      <p:sp>
        <p:nvSpPr>
          <p:cNvPr id="49" name="TextBox 48"/>
          <p:cNvSpPr txBox="1"/>
          <p:nvPr/>
        </p:nvSpPr>
        <p:spPr>
          <a:xfrm>
            <a:off x="3970635" y="2982043"/>
            <a:ext cx="7309941" cy="830999"/>
          </a:xfrm>
          <a:prstGeom prst="rect">
            <a:avLst/>
          </a:prstGeom>
          <a:noFill/>
        </p:spPr>
        <p:txBody>
          <a:bodyPr wrap="square" lIns="91445" tIns="45721" rIns="91445" bIns="45721" rtlCol="0">
            <a:spAutoFit/>
          </a:bodyPr>
          <a:lstStyle/>
          <a:p>
            <a:r>
              <a:rPr lang="zh-CN" altLang="en-US" sz="4800" dirty="0">
                <a:solidFill>
                  <a:srgbClr val="00B0F0"/>
                </a:solidFill>
                <a:latin typeface="微软雅黑" panose="020B0503020204020204" pitchFamily="34" charset="-122"/>
                <a:ea typeface="微软雅黑" panose="020B0503020204020204" pitchFamily="34" charset="-122"/>
              </a:rPr>
              <a:t>学生实验练习操作指引</a:t>
            </a:r>
            <a:endParaRPr lang="en-GB" altLang="zh-CN" sz="4800" b="1" dirty="0">
              <a:solidFill>
                <a:prstClr val="black">
                  <a:lumMod val="75000"/>
                  <a:lumOff val="25000"/>
                </a:prstClr>
              </a:solidFill>
              <a:latin typeface="微软雅黑 Light" panose="020B0502040204020203" pitchFamily="34" charset="-122"/>
              <a:ea typeface="微软雅黑 Light" panose="020B0502040204020203" pitchFamily="34" charset="-122"/>
              <a:cs typeface="+mn-ea"/>
              <a:sym typeface="Arial"/>
            </a:endParaRPr>
          </a:p>
        </p:txBody>
      </p:sp>
    </p:spTree>
    <p:extLst>
      <p:ext uri="{BB962C8B-B14F-4D97-AF65-F5344CB8AC3E}">
        <p14:creationId xmlns:p14="http://schemas.microsoft.com/office/powerpoint/2010/main" val="2770150257"/>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3903" y="123032"/>
            <a:ext cx="8165657" cy="428624"/>
          </a:xfrm>
        </p:spPr>
        <p:txBody>
          <a:bodyPr/>
          <a:lstStyle/>
          <a:p>
            <a:r>
              <a:rPr lang="zh-CN" altLang="en-US" dirty="0">
                <a:solidFill>
                  <a:srgbClr val="00B0F0"/>
                </a:solidFill>
                <a:latin typeface="微软雅黑" panose="020B0503020204020204" pitchFamily="34" charset="-122"/>
                <a:ea typeface="微软雅黑" panose="020B0503020204020204" pitchFamily="34" charset="-122"/>
              </a:rPr>
              <a:t>进度管理实验操作流程</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096" y="836762"/>
            <a:ext cx="10996709" cy="579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9225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txBox="1">
            <a:spLocks/>
          </p:cNvSpPr>
          <p:nvPr/>
        </p:nvSpPr>
        <p:spPr>
          <a:xfrm>
            <a:off x="1143840" y="266933"/>
            <a:ext cx="5048171" cy="505969"/>
          </a:xfrm>
          <a:prstGeom prst="rect">
            <a:avLst/>
          </a:prstGeom>
        </p:spPr>
        <p:txBody>
          <a:bodyPr vert="horz" lIns="91440" tIns="45720" rIns="91440" bIns="45720" rtlCol="0" anchor="ctr">
            <a:noAutofit/>
          </a:bodyPr>
          <a:lstStyle>
            <a:defPPr>
              <a:defRPr lang="zh-CN"/>
            </a:defPPr>
            <a:lvl1pPr defTabSz="914377">
              <a:lnSpc>
                <a:spcPct val="90000"/>
              </a:lnSpc>
              <a:spcBef>
                <a:spcPct val="0"/>
              </a:spcBef>
              <a:defRPr sz="3200" b="1">
                <a:solidFill>
                  <a:srgbClr val="00B0F0"/>
                </a:solidFill>
                <a:latin typeface="微软雅黑" panose="020B0503020204020204" pitchFamily="34" charset="-122"/>
                <a:ea typeface="微软雅黑" panose="020B0503020204020204" pitchFamily="34" charset="-122"/>
                <a:cs typeface="+mj-cs"/>
              </a:defRPr>
            </a:lvl1pPr>
          </a:lstStyle>
          <a:p>
            <a:r>
              <a:rPr lang="zh-CN" altLang="en-US" dirty="0">
                <a:sym typeface="Arial"/>
              </a:rPr>
              <a:t>目录</a:t>
            </a:r>
            <a:endParaRPr lang="en-GB" altLang="zh-CN" dirty="0">
              <a:sym typeface="Arial"/>
            </a:endParaRPr>
          </a:p>
        </p:txBody>
      </p:sp>
      <p:grpSp>
        <p:nvGrpSpPr>
          <p:cNvPr id="12" name="组合 11"/>
          <p:cNvGrpSpPr/>
          <p:nvPr/>
        </p:nvGrpSpPr>
        <p:grpSpPr>
          <a:xfrm>
            <a:off x="1256324" y="1698497"/>
            <a:ext cx="1725979" cy="2497360"/>
            <a:chOff x="2215144" y="982844"/>
            <a:chExt cx="1120898" cy="3433931"/>
          </a:xfrm>
        </p:grpSpPr>
        <p:sp>
          <p:nvSpPr>
            <p:cNvPr id="13" name="平行四边形 45"/>
            <p:cNvSpPr/>
            <p:nvPr/>
          </p:nvSpPr>
          <p:spPr>
            <a:xfrm>
              <a:off x="2215144" y="982844"/>
              <a:ext cx="1120898" cy="8427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prstClr val="white"/>
                </a:solidFill>
                <a:latin typeface="微软雅黑 Light" panose="020B0502040204020203" pitchFamily="34" charset="-122"/>
                <a:ea typeface="微软雅黑 Light" panose="020B0502040204020203" pitchFamily="34" charset="-122"/>
                <a:cs typeface="+mn-ea"/>
                <a:sym typeface="Arial"/>
              </a:endParaRPr>
            </a:p>
          </p:txBody>
        </p:sp>
        <p:sp>
          <p:nvSpPr>
            <p:cNvPr id="14" name="文本框 9"/>
            <p:cNvSpPr txBox="1"/>
            <p:nvPr/>
          </p:nvSpPr>
          <p:spPr>
            <a:xfrm>
              <a:off x="2242193" y="1100055"/>
              <a:ext cx="1066799" cy="634801"/>
            </a:xfrm>
            <a:prstGeom prst="rect">
              <a:avLst/>
            </a:prstGeom>
            <a:noFill/>
          </p:spPr>
          <p:txBody>
            <a:bodyPr wrap="square" rtlCol="0">
              <a:spAutoFit/>
            </a:bodyPr>
            <a:lstStyle/>
            <a:p>
              <a:pPr algn="ctr"/>
              <a:r>
                <a:rPr lang="en-US" altLang="zh-CN" sz="2400" b="1" dirty="0">
                  <a:solidFill>
                    <a:prstClr val="white"/>
                  </a:solidFill>
                  <a:latin typeface="微软雅黑 Light" panose="020B0502040204020203" pitchFamily="34" charset="-122"/>
                  <a:ea typeface="微软雅黑 Light" panose="020B0502040204020203" pitchFamily="34" charset="-122"/>
                  <a:cs typeface="+mn-ea"/>
                  <a:sym typeface="Arial"/>
                </a:rPr>
                <a:t>01</a:t>
              </a:r>
              <a:endParaRPr lang="zh-CN" altLang="en-US" sz="2400" b="1" dirty="0">
                <a:solidFill>
                  <a:prstClr val="white"/>
                </a:solidFill>
                <a:latin typeface="微软雅黑 Light" panose="020B0502040204020203" pitchFamily="34" charset="-122"/>
                <a:ea typeface="微软雅黑 Light" panose="020B0502040204020203" pitchFamily="34" charset="-122"/>
                <a:cs typeface="+mn-ea"/>
                <a:sym typeface="Arial"/>
              </a:endParaRPr>
            </a:p>
          </p:txBody>
        </p:sp>
        <p:sp>
          <p:nvSpPr>
            <p:cNvPr id="43" name="平行四边形 45"/>
            <p:cNvSpPr/>
            <p:nvPr/>
          </p:nvSpPr>
          <p:spPr>
            <a:xfrm>
              <a:off x="2215144" y="2319731"/>
              <a:ext cx="1120898" cy="8427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prstClr val="white"/>
                </a:solidFill>
                <a:latin typeface="微软雅黑 Light" panose="020B0502040204020203" pitchFamily="34" charset="-122"/>
                <a:ea typeface="微软雅黑 Light" panose="020B0502040204020203" pitchFamily="34" charset="-122"/>
                <a:cs typeface="+mn-ea"/>
                <a:sym typeface="Arial"/>
              </a:endParaRPr>
            </a:p>
          </p:txBody>
        </p:sp>
        <p:sp>
          <p:nvSpPr>
            <p:cNvPr id="44" name="文本框 9"/>
            <p:cNvSpPr txBox="1"/>
            <p:nvPr/>
          </p:nvSpPr>
          <p:spPr>
            <a:xfrm>
              <a:off x="2242193" y="2436942"/>
              <a:ext cx="1066799" cy="634801"/>
            </a:xfrm>
            <a:prstGeom prst="rect">
              <a:avLst/>
            </a:prstGeom>
            <a:noFill/>
          </p:spPr>
          <p:txBody>
            <a:bodyPr wrap="square" rtlCol="0">
              <a:spAutoFit/>
            </a:bodyPr>
            <a:lstStyle/>
            <a:p>
              <a:pPr algn="ctr"/>
              <a:r>
                <a:rPr lang="en-US" altLang="zh-CN" sz="2400" b="1" dirty="0">
                  <a:solidFill>
                    <a:prstClr val="white"/>
                  </a:solidFill>
                  <a:latin typeface="微软雅黑 Light" panose="020B0502040204020203" pitchFamily="34" charset="-122"/>
                  <a:ea typeface="微软雅黑 Light" panose="020B0502040204020203" pitchFamily="34" charset="-122"/>
                  <a:cs typeface="+mn-ea"/>
                  <a:sym typeface="Arial"/>
                </a:rPr>
                <a:t>02</a:t>
              </a:r>
              <a:endParaRPr lang="zh-CN" altLang="en-US" sz="2400" b="1" dirty="0">
                <a:solidFill>
                  <a:prstClr val="white"/>
                </a:solidFill>
                <a:latin typeface="微软雅黑 Light" panose="020B0502040204020203" pitchFamily="34" charset="-122"/>
                <a:ea typeface="微软雅黑 Light" panose="020B0502040204020203" pitchFamily="34" charset="-122"/>
                <a:cs typeface="+mn-ea"/>
                <a:sym typeface="Arial"/>
              </a:endParaRPr>
            </a:p>
          </p:txBody>
        </p:sp>
        <p:sp>
          <p:nvSpPr>
            <p:cNvPr id="45" name="平行四边形 45"/>
            <p:cNvSpPr/>
            <p:nvPr/>
          </p:nvSpPr>
          <p:spPr>
            <a:xfrm>
              <a:off x="2215144" y="3573995"/>
              <a:ext cx="1120898" cy="8427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prstClr val="white"/>
                </a:solidFill>
                <a:latin typeface="微软雅黑 Light" panose="020B0502040204020203" pitchFamily="34" charset="-122"/>
                <a:ea typeface="微软雅黑 Light" panose="020B0502040204020203" pitchFamily="34" charset="-122"/>
                <a:cs typeface="+mn-ea"/>
                <a:sym typeface="Arial"/>
              </a:endParaRPr>
            </a:p>
          </p:txBody>
        </p:sp>
        <p:sp>
          <p:nvSpPr>
            <p:cNvPr id="46" name="文本框 9"/>
            <p:cNvSpPr txBox="1"/>
            <p:nvPr/>
          </p:nvSpPr>
          <p:spPr>
            <a:xfrm>
              <a:off x="2242193" y="3691206"/>
              <a:ext cx="1066799" cy="634801"/>
            </a:xfrm>
            <a:prstGeom prst="rect">
              <a:avLst/>
            </a:prstGeom>
            <a:noFill/>
          </p:spPr>
          <p:txBody>
            <a:bodyPr wrap="square" rtlCol="0">
              <a:spAutoFit/>
            </a:bodyPr>
            <a:lstStyle/>
            <a:p>
              <a:pPr algn="ctr"/>
              <a:r>
                <a:rPr lang="en-US" altLang="zh-CN" sz="2400" b="1" dirty="0">
                  <a:solidFill>
                    <a:prstClr val="white"/>
                  </a:solidFill>
                  <a:latin typeface="微软雅黑 Light" panose="020B0502040204020203" pitchFamily="34" charset="-122"/>
                  <a:ea typeface="微软雅黑 Light" panose="020B0502040204020203" pitchFamily="34" charset="-122"/>
                  <a:cs typeface="+mn-ea"/>
                  <a:sym typeface="Arial"/>
                </a:rPr>
                <a:t>03</a:t>
              </a:r>
              <a:endParaRPr lang="zh-CN" altLang="en-US" sz="2400" b="1" dirty="0">
                <a:solidFill>
                  <a:prstClr val="white"/>
                </a:solidFill>
                <a:latin typeface="微软雅黑 Light" panose="020B0502040204020203" pitchFamily="34" charset="-122"/>
                <a:ea typeface="微软雅黑 Light" panose="020B0502040204020203" pitchFamily="34" charset="-122"/>
                <a:cs typeface="+mn-ea"/>
                <a:sym typeface="Arial"/>
              </a:endParaRPr>
            </a:p>
          </p:txBody>
        </p:sp>
      </p:grpSp>
      <p:grpSp>
        <p:nvGrpSpPr>
          <p:cNvPr id="27" name="组合 26"/>
          <p:cNvGrpSpPr/>
          <p:nvPr/>
        </p:nvGrpSpPr>
        <p:grpSpPr>
          <a:xfrm>
            <a:off x="3482175" y="1717730"/>
            <a:ext cx="7200501" cy="593687"/>
            <a:chOff x="4315150" y="953426"/>
            <a:chExt cx="3857250" cy="540057"/>
          </a:xfrm>
        </p:grpSpPr>
        <p:sp>
          <p:nvSpPr>
            <p:cNvPr id="28" name="矩形 27"/>
            <p:cNvSpPr/>
            <p:nvPr/>
          </p:nvSpPr>
          <p:spPr>
            <a:xfrm>
              <a:off x="4415338" y="1036086"/>
              <a:ext cx="3706802" cy="419961"/>
            </a:xfrm>
            <a:prstGeom prst="rect">
              <a:avLst/>
            </a:prstGeom>
            <a:ln w="15875">
              <a:noFill/>
            </a:ln>
          </p:spPr>
          <p:txBody>
            <a:bodyPr wrap="square" lIns="91440" tIns="45720" rIns="91440" bIns="45720">
              <a:spAutoFit/>
            </a:bodyPr>
            <a:lstStyle/>
            <a:p>
              <a:r>
                <a:rPr lang="zh-CN" altLang="en-US" sz="2400" b="1" dirty="0">
                  <a:solidFill>
                    <a:srgbClr val="00B0F0"/>
                  </a:solidFill>
                  <a:latin typeface="微软雅黑" panose="020B0503020204020204" pitchFamily="34" charset="-122"/>
                  <a:ea typeface="微软雅黑" panose="020B0503020204020204" pitchFamily="34" charset="-122"/>
                  <a:sym typeface="Arial"/>
                </a:rPr>
                <a:t>普华云实验室 </a:t>
              </a:r>
              <a:r>
                <a:rPr lang="en-US" altLang="zh-CN" sz="2400" b="1" dirty="0">
                  <a:solidFill>
                    <a:srgbClr val="00B0F0"/>
                  </a:solidFill>
                  <a:latin typeface="微软雅黑" panose="020B0503020204020204" pitchFamily="34" charset="-122"/>
                  <a:ea typeface="微软雅黑" panose="020B0503020204020204" pitchFamily="34" charset="-122"/>
                  <a:sym typeface="Arial"/>
                </a:rPr>
                <a:t>PowerEdu</a:t>
              </a:r>
              <a:r>
                <a:rPr lang="zh-CN" altLang="en-US" sz="2400" b="1" dirty="0">
                  <a:solidFill>
                    <a:srgbClr val="00B0F0"/>
                  </a:solidFill>
                  <a:latin typeface="微软雅黑" panose="020B0503020204020204" pitchFamily="34" charset="-122"/>
                  <a:ea typeface="微软雅黑" panose="020B0503020204020204" pitchFamily="34" charset="-122"/>
                  <a:sym typeface="Arial"/>
                </a:rPr>
                <a:t>是什么？</a:t>
              </a:r>
              <a:endParaRPr lang="en-US" altLang="zh-CN" sz="2400" b="1" dirty="0">
                <a:solidFill>
                  <a:srgbClr val="00B0F0"/>
                </a:solidFill>
                <a:latin typeface="微软雅黑" panose="020B0503020204020204" pitchFamily="34" charset="-122"/>
                <a:ea typeface="微软雅黑" panose="020B0503020204020204" pitchFamily="34" charset="-122"/>
                <a:sym typeface="Arial"/>
              </a:endParaRPr>
            </a:p>
          </p:txBody>
        </p:sp>
        <p:sp>
          <p:nvSpPr>
            <p:cNvPr id="29" name="平行四边形 61"/>
            <p:cNvSpPr/>
            <p:nvPr/>
          </p:nvSpPr>
          <p:spPr>
            <a:xfrm>
              <a:off x="4315150" y="953426"/>
              <a:ext cx="3857250" cy="540057"/>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zh-CN" altLang="en-US" sz="1867" b="1">
                <a:solidFill>
                  <a:prstClr val="black">
                    <a:lumMod val="75000"/>
                    <a:lumOff val="25000"/>
                  </a:prstClr>
                </a:solidFill>
                <a:latin typeface="微软雅黑 Light" panose="020B0502040204020203" pitchFamily="34" charset="-122"/>
                <a:ea typeface="微软雅黑 Light" panose="020B0502040204020203" pitchFamily="34" charset="-122"/>
                <a:cs typeface="+mn-ea"/>
                <a:sym typeface="Arial"/>
              </a:endParaRPr>
            </a:p>
          </p:txBody>
        </p:sp>
      </p:grpSp>
      <p:grpSp>
        <p:nvGrpSpPr>
          <p:cNvPr id="21" name="组合 20"/>
          <p:cNvGrpSpPr/>
          <p:nvPr/>
        </p:nvGrpSpPr>
        <p:grpSpPr>
          <a:xfrm>
            <a:off x="3506968" y="3582937"/>
            <a:ext cx="7200501" cy="559108"/>
            <a:chOff x="4315150" y="1647579"/>
            <a:chExt cx="3857250" cy="540057"/>
          </a:xfrm>
        </p:grpSpPr>
        <p:sp>
          <p:nvSpPr>
            <p:cNvPr id="22" name="矩形 21"/>
            <p:cNvSpPr/>
            <p:nvPr/>
          </p:nvSpPr>
          <p:spPr>
            <a:xfrm>
              <a:off x="4428873" y="1717163"/>
              <a:ext cx="3502545" cy="445934"/>
            </a:xfrm>
            <a:prstGeom prst="rect">
              <a:avLst/>
            </a:prstGeom>
            <a:ln w="15875">
              <a:noFill/>
            </a:ln>
          </p:spPr>
          <p:txBody>
            <a:bodyPr wrap="square" lIns="91440" tIns="45720" rIns="91440" bIns="45720">
              <a:spAutoFit/>
            </a:bodyPr>
            <a:lstStyle/>
            <a:p>
              <a:r>
                <a:rPr lang="zh-CN" altLang="en-US" sz="2400" b="1" dirty="0">
                  <a:solidFill>
                    <a:srgbClr val="00B0F0"/>
                  </a:solidFill>
                  <a:latin typeface="微软雅黑" panose="020B0503020204020204" pitchFamily="34" charset="-122"/>
                  <a:ea typeface="微软雅黑" panose="020B0503020204020204" pitchFamily="34" charset="-122"/>
                  <a:sym typeface="Arial"/>
                </a:rPr>
                <a:t>普华科技公司简介</a:t>
              </a:r>
            </a:p>
          </p:txBody>
        </p:sp>
        <p:sp>
          <p:nvSpPr>
            <p:cNvPr id="23" name="平行四边形 64"/>
            <p:cNvSpPr/>
            <p:nvPr/>
          </p:nvSpPr>
          <p:spPr>
            <a:xfrm>
              <a:off x="4315150" y="1647579"/>
              <a:ext cx="3857250" cy="540057"/>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zh-CN" altLang="en-US" sz="1867" b="1">
                <a:solidFill>
                  <a:prstClr val="black">
                    <a:lumMod val="75000"/>
                    <a:lumOff val="25000"/>
                  </a:prstClr>
                </a:solidFill>
                <a:latin typeface="微软雅黑 Light" panose="020B0502040204020203" pitchFamily="34" charset="-122"/>
                <a:ea typeface="微软雅黑 Light" panose="020B0502040204020203" pitchFamily="34" charset="-122"/>
                <a:cs typeface="+mn-ea"/>
                <a:sym typeface="Arial"/>
              </a:endParaRPr>
            </a:p>
          </p:txBody>
        </p:sp>
      </p:grpSp>
      <p:grpSp>
        <p:nvGrpSpPr>
          <p:cNvPr id="34" name="组合 33"/>
          <p:cNvGrpSpPr/>
          <p:nvPr/>
        </p:nvGrpSpPr>
        <p:grpSpPr>
          <a:xfrm>
            <a:off x="3501955" y="2641619"/>
            <a:ext cx="7200501" cy="593687"/>
            <a:chOff x="4315150" y="953426"/>
            <a:chExt cx="3857250" cy="540057"/>
          </a:xfrm>
        </p:grpSpPr>
        <p:sp>
          <p:nvSpPr>
            <p:cNvPr id="35" name="矩形 34"/>
            <p:cNvSpPr/>
            <p:nvPr/>
          </p:nvSpPr>
          <p:spPr>
            <a:xfrm>
              <a:off x="4415338" y="1036086"/>
              <a:ext cx="3465986" cy="419961"/>
            </a:xfrm>
            <a:prstGeom prst="rect">
              <a:avLst/>
            </a:prstGeom>
            <a:ln w="15875">
              <a:noFill/>
            </a:ln>
          </p:spPr>
          <p:txBody>
            <a:bodyPr wrap="square" lIns="91440" tIns="45720" rIns="91440" bIns="45720">
              <a:spAutoFit/>
            </a:bodyPr>
            <a:lstStyle/>
            <a:p>
              <a:r>
                <a:rPr lang="zh-CN" altLang="en-US" sz="2400" b="1" dirty="0">
                  <a:solidFill>
                    <a:srgbClr val="00B0F0"/>
                  </a:solidFill>
                  <a:latin typeface="微软雅黑" panose="020B0503020204020204" pitchFamily="34" charset="-122"/>
                  <a:ea typeface="微软雅黑" panose="020B0503020204020204" pitchFamily="34" charset="-122"/>
                  <a:sym typeface="Arial"/>
                </a:rPr>
                <a:t>普华云实验室 </a:t>
              </a:r>
              <a:r>
                <a:rPr lang="en-US" altLang="zh-CN" sz="2400" b="1" dirty="0">
                  <a:solidFill>
                    <a:srgbClr val="00B0F0"/>
                  </a:solidFill>
                  <a:latin typeface="微软雅黑" panose="020B0503020204020204" pitchFamily="34" charset="-122"/>
                  <a:ea typeface="微软雅黑" panose="020B0503020204020204" pitchFamily="34" charset="-122"/>
                  <a:sym typeface="Arial"/>
                </a:rPr>
                <a:t>PowerEdu</a:t>
              </a:r>
              <a:r>
                <a:rPr lang="zh-CN" altLang="en-US" sz="2400" b="1" dirty="0">
                  <a:solidFill>
                    <a:srgbClr val="00B0F0"/>
                  </a:solidFill>
                  <a:latin typeface="微软雅黑" panose="020B0503020204020204" pitchFamily="34" charset="-122"/>
                  <a:ea typeface="微软雅黑" panose="020B0503020204020204" pitchFamily="34" charset="-122"/>
                  <a:sym typeface="Arial"/>
                </a:rPr>
                <a:t>如何使用？</a:t>
              </a:r>
            </a:p>
          </p:txBody>
        </p:sp>
        <p:sp>
          <p:nvSpPr>
            <p:cNvPr id="36" name="平行四边形 61"/>
            <p:cNvSpPr/>
            <p:nvPr/>
          </p:nvSpPr>
          <p:spPr>
            <a:xfrm>
              <a:off x="4315150" y="953426"/>
              <a:ext cx="3857250" cy="540057"/>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zh-CN" altLang="en-US" sz="1867" b="1">
                <a:solidFill>
                  <a:prstClr val="black">
                    <a:lumMod val="75000"/>
                    <a:lumOff val="25000"/>
                  </a:prstClr>
                </a:solidFill>
                <a:latin typeface="微软雅黑 Light" panose="020B0502040204020203" pitchFamily="34" charset="-122"/>
                <a:ea typeface="微软雅黑 Light" panose="020B0502040204020203" pitchFamily="34" charset="-122"/>
                <a:cs typeface="+mn-ea"/>
                <a:sym typeface="Arial"/>
              </a:endParaRPr>
            </a:p>
          </p:txBody>
        </p:sp>
      </p:grpSp>
    </p:spTree>
    <p:extLst>
      <p:ext uri="{BB962C8B-B14F-4D97-AF65-F5344CB8AC3E}">
        <p14:creationId xmlns:p14="http://schemas.microsoft.com/office/powerpoint/2010/main" val="260115488"/>
      </p:ext>
    </p:extLst>
  </p:cSld>
  <p:clrMapOvr>
    <a:masterClrMapping/>
  </p:clrMapOvr>
  <mc:AlternateContent xmlns:mc="http://schemas.openxmlformats.org/markup-compatibility/2006" xmlns:p14="http://schemas.microsoft.com/office/powerpoint/2010/main">
    <mc:Choice Requires="p14">
      <p:transition p14:dur="10" advTm="2000">
        <p:fade/>
      </p:transition>
    </mc:Choice>
    <mc:Fallback xmlns="">
      <p:transition advTm="2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B0F0"/>
                </a:solidFill>
                <a:latin typeface="微软雅黑" panose="020B0503020204020204" pitchFamily="34" charset="-122"/>
                <a:ea typeface="微软雅黑" panose="020B0503020204020204" pitchFamily="34" charset="-122"/>
              </a:rPr>
              <a:t>实验课程估计时间</a:t>
            </a:r>
          </a:p>
        </p:txBody>
      </p:sp>
      <p:sp>
        <p:nvSpPr>
          <p:cNvPr id="3" name="Rectangle 3"/>
          <p:cNvSpPr txBox="1">
            <a:spLocks noChangeArrowheads="1"/>
          </p:cNvSpPr>
          <p:nvPr/>
        </p:nvSpPr>
        <p:spPr>
          <a:xfrm>
            <a:off x="334433" y="813858"/>
            <a:ext cx="11262784" cy="5645098"/>
          </a:xfrm>
          <a:prstGeom prst="rect">
            <a:avLst/>
          </a:prstGeom>
        </p:spPr>
        <p:txBody>
          <a:bodyPr lIns="121917" tIns="60958" rIns="121917" bIns="60958">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itchFamily="2" charset="2"/>
              <a:buChar char="l"/>
              <a:defRPr/>
            </a:pPr>
            <a:endParaRPr lang="en-US" altLang="zh-CN" sz="800" dirty="0">
              <a:latin typeface="微软雅黑" panose="020B0503020204020204" pitchFamily="34" charset="-122"/>
              <a:ea typeface="微软雅黑" panose="020B0503020204020204" pitchFamily="34" charset="-122"/>
            </a:endParaRPr>
          </a:p>
          <a:p>
            <a:pPr>
              <a:buFont typeface="Wingdings" pitchFamily="2" charset="2"/>
              <a:buChar char="l"/>
              <a:defRPr/>
            </a:pPr>
            <a:r>
              <a:rPr lang="zh-CN" altLang="en-US" sz="2400" dirty="0">
                <a:solidFill>
                  <a:srgbClr val="FF0000"/>
                </a:solidFill>
                <a:latin typeface="微软雅黑" panose="020B0503020204020204" pitchFamily="34" charset="-122"/>
                <a:ea typeface="微软雅黑" panose="020B0503020204020204" pitchFamily="34" charset="-122"/>
              </a:rPr>
              <a:t>上机操作</a:t>
            </a:r>
            <a:r>
              <a:rPr lang="en-US" altLang="zh-CN" sz="2400" dirty="0">
                <a:solidFill>
                  <a:srgbClr val="FF0000"/>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大约</a:t>
            </a:r>
            <a:r>
              <a:rPr lang="en-US" altLang="zh-CN" sz="2400" dirty="0">
                <a:solidFill>
                  <a:srgbClr val="FF0000"/>
                </a:solidFill>
                <a:latin typeface="微软雅黑" panose="020B0503020204020204" pitchFamily="34" charset="-122"/>
                <a:ea typeface="微软雅黑" panose="020B0503020204020204" pitchFamily="34" charset="-122"/>
              </a:rPr>
              <a:t>160</a:t>
            </a:r>
            <a:r>
              <a:rPr lang="zh-CN" altLang="en-US" sz="2400" dirty="0">
                <a:solidFill>
                  <a:srgbClr val="FF0000"/>
                </a:solidFill>
                <a:latin typeface="微软雅黑" panose="020B0503020204020204" pitchFamily="34" charset="-122"/>
                <a:ea typeface="微软雅黑" panose="020B0503020204020204" pitchFamily="34" charset="-122"/>
              </a:rPr>
              <a:t>分钟</a:t>
            </a:r>
            <a:endParaRPr lang="en-US" altLang="zh-CN" sz="2400" dirty="0">
              <a:solidFill>
                <a:srgbClr val="FF0000"/>
              </a:solidFill>
              <a:latin typeface="微软雅黑" panose="020B0503020204020204" pitchFamily="34" charset="-122"/>
              <a:ea typeface="微软雅黑" panose="020B0503020204020204" pitchFamily="34" charset="-122"/>
            </a:endParaRPr>
          </a:p>
          <a:p>
            <a:pPr marL="594769" lvl="1" indent="-357708">
              <a:buFont typeface="Wingdings" pitchFamily="2" charset="2"/>
              <a:buChar char="Ø"/>
              <a:defRPr/>
            </a:pPr>
            <a:r>
              <a:rPr lang="zh-CN" altLang="en-US" sz="2400" dirty="0">
                <a:latin typeface="微软雅黑" panose="020B0503020204020204" pitchFamily="34" charset="-122"/>
                <a:ea typeface="微软雅黑" panose="020B0503020204020204" pitchFamily="34" charset="-122"/>
              </a:rPr>
              <a:t>人员维护</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约</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分钟</a:t>
            </a:r>
            <a:endParaRPr lang="en-US" altLang="zh-CN" sz="2400" dirty="0">
              <a:latin typeface="微软雅黑" panose="020B0503020204020204" pitchFamily="34" charset="-122"/>
              <a:ea typeface="微软雅黑" panose="020B0503020204020204" pitchFamily="34" charset="-122"/>
            </a:endParaRPr>
          </a:p>
          <a:p>
            <a:pPr marL="594769" lvl="1" indent="-357708">
              <a:buFont typeface="Wingdings" pitchFamily="2" charset="2"/>
              <a:buChar char="Ø"/>
              <a:defRPr/>
            </a:pPr>
            <a:r>
              <a:rPr lang="en-US" altLang="zh-CN" sz="2400" dirty="0">
                <a:latin typeface="微软雅黑" panose="020B0503020204020204" pitchFamily="34" charset="-122"/>
                <a:ea typeface="微软雅黑" panose="020B0503020204020204" pitchFamily="34" charset="-122"/>
              </a:rPr>
              <a:t>PBS</a:t>
            </a:r>
            <a:r>
              <a:rPr lang="zh-CN" altLang="en-US" sz="2400" dirty="0">
                <a:latin typeface="微软雅黑" panose="020B0503020204020204" pitchFamily="34" charset="-122"/>
                <a:ea typeface="微软雅黑" panose="020B0503020204020204" pitchFamily="34" charset="-122"/>
              </a:rPr>
              <a:t>定义</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约</a:t>
            </a:r>
            <a:r>
              <a:rPr lang="en-US" altLang="zh-CN" sz="2400" dirty="0">
                <a:latin typeface="微软雅黑" panose="020B0503020204020204" pitchFamily="34" charset="-122"/>
                <a:ea typeface="微软雅黑" panose="020B0503020204020204" pitchFamily="34" charset="-122"/>
              </a:rPr>
              <a:t>15</a:t>
            </a:r>
            <a:r>
              <a:rPr lang="zh-CN" altLang="en-US" sz="2400" dirty="0">
                <a:latin typeface="微软雅黑" panose="020B0503020204020204" pitchFamily="34" charset="-122"/>
                <a:ea typeface="微软雅黑" panose="020B0503020204020204" pitchFamily="34" charset="-122"/>
              </a:rPr>
              <a:t>分钟</a:t>
            </a:r>
            <a:endParaRPr lang="en-US" altLang="zh-CN" sz="2400" dirty="0">
              <a:latin typeface="微软雅黑" panose="020B0503020204020204" pitchFamily="34" charset="-122"/>
              <a:ea typeface="微软雅黑" panose="020B0503020204020204" pitchFamily="34" charset="-122"/>
            </a:endParaRPr>
          </a:p>
          <a:p>
            <a:pPr marL="594769" lvl="1" indent="-357708">
              <a:buFont typeface="Wingdings" pitchFamily="2" charset="2"/>
              <a:buChar char="Ø"/>
              <a:defRPr/>
            </a:pPr>
            <a:r>
              <a:rPr lang="zh-CN" altLang="en-US" sz="2400" dirty="0">
                <a:latin typeface="微软雅黑" panose="020B0503020204020204" pitchFamily="34" charset="-122"/>
                <a:ea typeface="微软雅黑" panose="020B0503020204020204" pitchFamily="34" charset="-122"/>
              </a:rPr>
              <a:t>创建</a:t>
            </a:r>
            <a:r>
              <a:rPr lang="en-US" altLang="zh-CN" sz="2400" dirty="0">
                <a:latin typeface="微软雅黑" panose="020B0503020204020204" pitchFamily="34" charset="-122"/>
                <a:ea typeface="微软雅黑" panose="020B0503020204020204" pitchFamily="34" charset="-122"/>
              </a:rPr>
              <a:t>WBS——</a:t>
            </a:r>
            <a:r>
              <a:rPr lang="zh-CN" altLang="en-US" sz="2400" dirty="0">
                <a:latin typeface="微软雅黑" panose="020B0503020204020204" pitchFamily="34" charset="-122"/>
                <a:ea typeface="微软雅黑" panose="020B0503020204020204" pitchFamily="34" charset="-122"/>
              </a:rPr>
              <a:t>约</a:t>
            </a:r>
            <a:r>
              <a:rPr lang="en-US" altLang="zh-CN" sz="2400" dirty="0">
                <a:latin typeface="微软雅黑" panose="020B0503020204020204" pitchFamily="34" charset="-122"/>
                <a:ea typeface="微软雅黑" panose="020B0503020204020204" pitchFamily="34" charset="-122"/>
              </a:rPr>
              <a:t>15</a:t>
            </a:r>
            <a:r>
              <a:rPr lang="zh-CN" altLang="en-US" sz="2400" dirty="0">
                <a:latin typeface="微软雅黑" panose="020B0503020204020204" pitchFamily="34" charset="-122"/>
                <a:ea typeface="微软雅黑" panose="020B0503020204020204" pitchFamily="34" charset="-122"/>
              </a:rPr>
              <a:t>分钟</a:t>
            </a:r>
            <a:endParaRPr lang="en-US" altLang="zh-CN" sz="2400" dirty="0">
              <a:latin typeface="微软雅黑" panose="020B0503020204020204" pitchFamily="34" charset="-122"/>
              <a:ea typeface="微软雅黑" panose="020B0503020204020204" pitchFamily="34" charset="-122"/>
            </a:endParaRPr>
          </a:p>
          <a:p>
            <a:pPr marL="594769" lvl="1" indent="-357708">
              <a:buFont typeface="Wingdings" pitchFamily="2" charset="2"/>
              <a:buChar char="Ø"/>
              <a:defRPr/>
            </a:pPr>
            <a:r>
              <a:rPr lang="zh-CN" altLang="en-US" sz="2400" dirty="0">
                <a:latin typeface="微软雅黑" panose="020B0503020204020204" pitchFamily="34" charset="-122"/>
                <a:ea typeface="微软雅黑" panose="020B0503020204020204" pitchFamily="34" charset="-122"/>
              </a:rPr>
              <a:t>编制计划</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约</a:t>
            </a:r>
            <a:r>
              <a:rPr lang="en-US" altLang="zh-CN" sz="2400" dirty="0">
                <a:latin typeface="微软雅黑" panose="020B0503020204020204" pitchFamily="34" charset="-122"/>
                <a:ea typeface="微软雅黑" panose="020B0503020204020204" pitchFamily="34" charset="-122"/>
              </a:rPr>
              <a:t>45</a:t>
            </a:r>
            <a:r>
              <a:rPr lang="zh-CN" altLang="en-US" sz="2400" dirty="0">
                <a:latin typeface="微软雅黑" panose="020B0503020204020204" pitchFamily="34" charset="-122"/>
                <a:ea typeface="微软雅黑" panose="020B0503020204020204" pitchFamily="34" charset="-122"/>
              </a:rPr>
              <a:t>分钟</a:t>
            </a:r>
            <a:endParaRPr lang="en-US" altLang="zh-CN" sz="2400" dirty="0">
              <a:latin typeface="微软雅黑" panose="020B0503020204020204" pitchFamily="34" charset="-122"/>
              <a:ea typeface="微软雅黑" panose="020B0503020204020204" pitchFamily="34" charset="-122"/>
            </a:endParaRPr>
          </a:p>
          <a:p>
            <a:pPr marL="594769" lvl="1" indent="-357708">
              <a:buFont typeface="Wingdings" pitchFamily="2" charset="2"/>
              <a:buChar char="Ø"/>
              <a:defRPr/>
            </a:pPr>
            <a:r>
              <a:rPr lang="en-US" altLang="zh-CN" sz="2400" dirty="0">
                <a:latin typeface="微软雅黑" panose="020B0503020204020204" pitchFamily="34" charset="-122"/>
                <a:ea typeface="微软雅黑" panose="020B0503020204020204" pitchFamily="34" charset="-122"/>
              </a:rPr>
              <a:t>CPM</a:t>
            </a:r>
            <a:r>
              <a:rPr lang="zh-CN" altLang="en-US" sz="2400" dirty="0">
                <a:latin typeface="微软雅黑" panose="020B0503020204020204" pitchFamily="34" charset="-122"/>
                <a:ea typeface="微软雅黑" panose="020B0503020204020204" pitchFamily="34" charset="-122"/>
              </a:rPr>
              <a:t>计算及计划完善</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约</a:t>
            </a:r>
            <a:r>
              <a:rPr lang="en-US" altLang="zh-CN" sz="2400" dirty="0">
                <a:latin typeface="微软雅黑" panose="020B0503020204020204" pitchFamily="34" charset="-122"/>
                <a:ea typeface="微软雅黑" panose="020B0503020204020204" pitchFamily="34" charset="-122"/>
              </a:rPr>
              <a:t>15</a:t>
            </a:r>
            <a:r>
              <a:rPr lang="zh-CN" altLang="en-US" sz="2400" dirty="0">
                <a:latin typeface="微软雅黑" panose="020B0503020204020204" pitchFamily="34" charset="-122"/>
                <a:ea typeface="微软雅黑" panose="020B0503020204020204" pitchFamily="34" charset="-122"/>
              </a:rPr>
              <a:t>分钟</a:t>
            </a:r>
            <a:endParaRPr lang="en-US" altLang="zh-CN" sz="2400" dirty="0">
              <a:latin typeface="微软雅黑" panose="020B0503020204020204" pitchFamily="34" charset="-122"/>
              <a:ea typeface="微软雅黑" panose="020B0503020204020204" pitchFamily="34" charset="-122"/>
            </a:endParaRPr>
          </a:p>
          <a:p>
            <a:pPr marL="594769" lvl="1" indent="-357708">
              <a:buFont typeface="Wingdings" pitchFamily="2" charset="2"/>
              <a:buChar char="Ø"/>
              <a:defRPr/>
            </a:pPr>
            <a:r>
              <a:rPr lang="zh-CN" altLang="en-US" sz="2400" dirty="0">
                <a:latin typeface="微软雅黑" panose="020B0503020204020204" pitchFamily="34" charset="-122"/>
                <a:ea typeface="微软雅黑" panose="020B0503020204020204" pitchFamily="34" charset="-122"/>
              </a:rPr>
              <a:t>设置权重体系</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约</a:t>
            </a:r>
            <a:r>
              <a:rPr lang="en-US" altLang="zh-CN" sz="2400" dirty="0">
                <a:latin typeface="微软雅黑" panose="020B0503020204020204" pitchFamily="34" charset="-122"/>
                <a:ea typeface="微软雅黑" panose="020B0503020204020204" pitchFamily="34" charset="-122"/>
              </a:rPr>
              <a:t>20</a:t>
            </a:r>
            <a:r>
              <a:rPr lang="zh-CN" altLang="en-US" sz="2400" dirty="0">
                <a:latin typeface="微软雅黑" panose="020B0503020204020204" pitchFamily="34" charset="-122"/>
                <a:ea typeface="微软雅黑" panose="020B0503020204020204" pitchFamily="34" charset="-122"/>
              </a:rPr>
              <a:t>分钟</a:t>
            </a:r>
            <a:endParaRPr lang="en-US" altLang="zh-CN" sz="2400" dirty="0">
              <a:latin typeface="微软雅黑" panose="020B0503020204020204" pitchFamily="34" charset="-122"/>
              <a:ea typeface="微软雅黑" panose="020B0503020204020204" pitchFamily="34" charset="-122"/>
            </a:endParaRPr>
          </a:p>
          <a:p>
            <a:pPr marL="594769" lvl="1" indent="-357708">
              <a:buFont typeface="Wingdings" pitchFamily="2" charset="2"/>
              <a:buChar char="Ø"/>
              <a:defRPr/>
            </a:pPr>
            <a:r>
              <a:rPr lang="zh-CN" altLang="en-US" sz="2400" dirty="0">
                <a:latin typeface="微软雅黑" panose="020B0503020204020204" pitchFamily="34" charset="-122"/>
                <a:ea typeface="微软雅黑" panose="020B0503020204020204" pitchFamily="34" charset="-122"/>
              </a:rPr>
              <a:t>进展反馈</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约</a:t>
            </a:r>
            <a:r>
              <a:rPr lang="en-US" altLang="zh-CN" sz="2400" dirty="0">
                <a:latin typeface="微软雅黑" panose="020B0503020204020204" pitchFamily="34" charset="-122"/>
                <a:ea typeface="微软雅黑" panose="020B0503020204020204" pitchFamily="34" charset="-122"/>
              </a:rPr>
              <a:t>20</a:t>
            </a:r>
            <a:r>
              <a:rPr lang="zh-CN" altLang="en-US" sz="2400" dirty="0">
                <a:latin typeface="微软雅黑" panose="020B0503020204020204" pitchFamily="34" charset="-122"/>
                <a:ea typeface="微软雅黑" panose="020B0503020204020204" pitchFamily="34" charset="-122"/>
              </a:rPr>
              <a:t>分钟</a:t>
            </a:r>
            <a:endParaRPr lang="en-US" altLang="zh-CN" sz="2400" dirty="0">
              <a:latin typeface="微软雅黑" panose="020B0503020204020204" pitchFamily="34" charset="-122"/>
              <a:ea typeface="微软雅黑" panose="020B0503020204020204" pitchFamily="34" charset="-122"/>
            </a:endParaRPr>
          </a:p>
          <a:p>
            <a:pPr marL="594769" lvl="1" indent="-357708">
              <a:buFont typeface="Wingdings" pitchFamily="2" charset="2"/>
              <a:buChar char="Ø"/>
              <a:defRPr/>
            </a:pPr>
            <a:r>
              <a:rPr lang="zh-CN" altLang="en-US" sz="2400" dirty="0">
                <a:latin typeface="微软雅黑" panose="020B0503020204020204" pitchFamily="34" charset="-122"/>
                <a:ea typeface="微软雅黑" panose="020B0503020204020204" pitchFamily="34" charset="-122"/>
              </a:rPr>
              <a:t>赢得值报告及结果分析</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约</a:t>
            </a:r>
            <a:r>
              <a:rPr lang="en-US" altLang="zh-CN" sz="2400" dirty="0">
                <a:latin typeface="微软雅黑" panose="020B0503020204020204" pitchFamily="34" charset="-122"/>
                <a:ea typeface="微软雅黑" panose="020B0503020204020204" pitchFamily="34" charset="-122"/>
              </a:rPr>
              <a:t>20</a:t>
            </a:r>
            <a:r>
              <a:rPr lang="zh-CN" altLang="en-US" sz="2400" dirty="0">
                <a:latin typeface="微软雅黑" panose="020B0503020204020204" pitchFamily="34" charset="-122"/>
                <a:ea typeface="微软雅黑" panose="020B0503020204020204" pitchFamily="34" charset="-122"/>
              </a:rPr>
              <a:t>分钟</a:t>
            </a:r>
            <a:endParaRPr lang="en-US" altLang="zh-CN" sz="2400" dirty="0">
              <a:latin typeface="微软雅黑" panose="020B0503020204020204" pitchFamily="34" charset="-122"/>
              <a:ea typeface="微软雅黑" panose="020B0503020204020204" pitchFamily="34" charset="-122"/>
            </a:endParaRPr>
          </a:p>
          <a:p>
            <a:pPr marL="457189" lvl="2" indent="-457189">
              <a:buFont typeface="Wingdings" pitchFamily="2" charset="2"/>
              <a:buChar char="l"/>
              <a:defRPr/>
            </a:pPr>
            <a:endParaRPr lang="en-US" altLang="zh-CN" sz="800" dirty="0">
              <a:latin typeface="微软雅黑" panose="020B0503020204020204" pitchFamily="34" charset="-122"/>
              <a:ea typeface="微软雅黑" panose="020B0503020204020204" pitchFamily="34" charset="-122"/>
            </a:endParaRPr>
          </a:p>
          <a:p>
            <a:pPr marL="342900" lvl="1" indent="-342900">
              <a:buFont typeface="Wingdings" pitchFamily="2" charset="2"/>
              <a:buChar char="l"/>
              <a:defRPr/>
            </a:pPr>
            <a:r>
              <a:rPr lang="zh-CN" altLang="en-US" sz="2400" dirty="0">
                <a:solidFill>
                  <a:srgbClr val="FF0000"/>
                </a:solidFill>
                <a:latin typeface="微软雅黑" panose="020B0503020204020204" pitchFamily="34" charset="-122"/>
                <a:ea typeface="微软雅黑" panose="020B0503020204020204" pitchFamily="34" charset="-122"/>
              </a:rPr>
              <a:t>总结点评 </a:t>
            </a:r>
            <a:r>
              <a:rPr lang="en-US" altLang="zh-CN" sz="2400" dirty="0">
                <a:solidFill>
                  <a:srgbClr val="FF0000"/>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约</a:t>
            </a:r>
            <a:r>
              <a:rPr lang="en-US" altLang="zh-CN" sz="2400" dirty="0">
                <a:solidFill>
                  <a:srgbClr val="FF0000"/>
                </a:solidFill>
                <a:latin typeface="微软雅黑" panose="020B0503020204020204" pitchFamily="34" charset="-122"/>
                <a:ea typeface="微软雅黑" panose="020B0503020204020204" pitchFamily="34" charset="-122"/>
              </a:rPr>
              <a:t>20</a:t>
            </a:r>
            <a:r>
              <a:rPr lang="zh-CN" altLang="en-US" sz="2400" dirty="0">
                <a:solidFill>
                  <a:srgbClr val="FF0000"/>
                </a:solidFill>
                <a:latin typeface="微软雅黑" panose="020B0503020204020204" pitchFamily="34" charset="-122"/>
                <a:ea typeface="微软雅黑" panose="020B0503020204020204" pitchFamily="34" charset="-122"/>
              </a:rPr>
              <a:t>分钟</a:t>
            </a:r>
            <a:endParaRPr lang="en-US" altLang="zh-CN" sz="2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47891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B0F0"/>
                </a:solidFill>
                <a:latin typeface="微软雅黑" panose="020B0503020204020204" pitchFamily="34" charset="-122"/>
                <a:ea typeface="微软雅黑" panose="020B0503020204020204" pitchFamily="34" charset="-122"/>
              </a:rPr>
              <a:t>实验估计时间</a:t>
            </a:r>
          </a:p>
        </p:txBody>
      </p:sp>
      <p:sp>
        <p:nvSpPr>
          <p:cNvPr id="3" name="Rectangle 3"/>
          <p:cNvSpPr txBox="1">
            <a:spLocks noChangeArrowheads="1"/>
          </p:cNvSpPr>
          <p:nvPr/>
        </p:nvSpPr>
        <p:spPr>
          <a:xfrm>
            <a:off x="164071" y="1048625"/>
            <a:ext cx="4701591" cy="5272661"/>
          </a:xfrm>
          <a:prstGeom prst="rect">
            <a:avLst/>
          </a:prstGeom>
        </p:spPr>
        <p:txBody>
          <a:bodyPr lIns="121917" tIns="60958" rIns="121917" bIns="60958">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l"/>
              <a:tabLst/>
              <a:defRPr/>
            </a:pPr>
            <a:r>
              <a:rPr kumimoji="0" lang="zh-CN" altLang="en-US" sz="24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上机操作</a:t>
            </a:r>
            <a:r>
              <a:rPr kumimoji="0" lang="en-US" altLang="zh-CN" sz="24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大约</a:t>
            </a:r>
            <a:r>
              <a:rPr kumimoji="0" lang="en-US" altLang="zh-CN" sz="24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205</a:t>
            </a:r>
            <a:r>
              <a:rPr kumimoji="0" lang="zh-CN" altLang="en-US" sz="24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分钟</a:t>
            </a:r>
            <a:endParaRPr kumimoji="0" lang="en-US" altLang="zh-CN" sz="24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a:p>
            <a:pPr marL="539750" marR="0" lvl="1" indent="-27305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主计划进度管理</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大约</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165</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分钟</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539750" marR="0" lvl="1" indent="-27305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子计划进度管理</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大约</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100</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分钟</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auto" latinLnBrk="0" hangingPunct="1">
              <a:lnSpc>
                <a:spcPct val="100000"/>
              </a:lnSpc>
              <a:spcBef>
                <a:spcPct val="20000"/>
              </a:spcBef>
              <a:spcAft>
                <a:spcPts val="0"/>
              </a:spcAft>
              <a:buClrTx/>
              <a:buSzTx/>
              <a:buFont typeface="Wingdings" pitchFamily="2" charset="2"/>
              <a:buChar char="Ø"/>
              <a:tabLst/>
              <a:defRPr/>
            </a:pPr>
            <a:endParaRPr kumimoji="0" lang="en-US" altLang="zh-CN"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342900" marR="0" lvl="1" indent="-342900" algn="l" defTabSz="914400" rtl="0" eaLnBrk="1" fontAlgn="auto" latinLnBrk="0" hangingPunct="1">
              <a:lnSpc>
                <a:spcPct val="100000"/>
              </a:lnSpc>
              <a:spcBef>
                <a:spcPct val="20000"/>
              </a:spcBef>
              <a:spcAft>
                <a:spcPts val="0"/>
              </a:spcAft>
              <a:buClrTx/>
              <a:buSzTx/>
              <a:buFont typeface="Wingdings" pitchFamily="2" charset="2"/>
              <a:buChar char="l"/>
              <a:tabLst/>
              <a:defRPr/>
            </a:pPr>
            <a:r>
              <a:rPr kumimoji="0" lang="zh-CN" altLang="en-US" sz="24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主、子计划编制安排</a:t>
            </a:r>
            <a:endParaRPr kumimoji="0" lang="en-US" altLang="zh-CN" sz="24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a:p>
            <a:pPr marL="539750" marR="0" lvl="1" indent="-27305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先编制主计划（约耗时</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105</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分钟），在其编制完成并下达任务后，再开始编制子计划；</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539750" marR="0" lvl="1" indent="-27305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主计划由产品经理负责编制，三个子计划分别由设计、采购、生产经理负责编制；</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539750" marR="0" lvl="1" indent="-27305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三个子计划，可以同时编制。</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auto" latinLnBrk="0" hangingPunct="1">
              <a:lnSpc>
                <a:spcPct val="100000"/>
              </a:lnSpc>
              <a:spcBef>
                <a:spcPct val="20000"/>
              </a:spcBef>
              <a:spcAft>
                <a:spcPts val="0"/>
              </a:spcAft>
              <a:buClrTx/>
              <a:buSzTx/>
              <a:buFont typeface="Wingdings" pitchFamily="2" charset="2"/>
              <a:buChar char="Ø"/>
              <a:tabLst/>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1" indent="-342900" algn="l" defTabSz="914400" rtl="0" eaLnBrk="1" fontAlgn="auto" latinLnBrk="0" hangingPunct="1">
              <a:lnSpc>
                <a:spcPct val="100000"/>
              </a:lnSpc>
              <a:spcBef>
                <a:spcPct val="20000"/>
              </a:spcBef>
              <a:spcAft>
                <a:spcPts val="0"/>
              </a:spcAft>
              <a:buClrTx/>
              <a:buSzTx/>
              <a:buFont typeface="Wingdings" pitchFamily="2" charset="2"/>
              <a:buChar char="l"/>
              <a:tabLst/>
              <a:defRPr/>
            </a:pPr>
            <a:r>
              <a:rPr kumimoji="0" lang="zh-CN" altLang="en-US" sz="24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总结点评 </a:t>
            </a:r>
            <a:r>
              <a:rPr kumimoji="0" lang="en-US" altLang="zh-CN" sz="24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约</a:t>
            </a:r>
            <a:r>
              <a:rPr kumimoji="0" lang="en-US" altLang="zh-CN" sz="24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20</a:t>
            </a:r>
            <a:r>
              <a:rPr kumimoji="0" lang="zh-CN" altLang="en-US" sz="24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分钟</a:t>
            </a:r>
            <a:endParaRPr kumimoji="0" lang="en-US" altLang="zh-CN" sz="24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5" name="表格 4"/>
          <p:cNvGraphicFramePr>
            <a:graphicFrameLocks noGrp="1"/>
          </p:cNvGraphicFramePr>
          <p:nvPr/>
        </p:nvGraphicFramePr>
        <p:xfrm>
          <a:off x="5041127" y="897160"/>
          <a:ext cx="6750657" cy="5003483"/>
        </p:xfrm>
        <a:graphic>
          <a:graphicData uri="http://schemas.openxmlformats.org/drawingml/2006/table">
            <a:tbl>
              <a:tblPr firstRow="1" bandRow="1">
                <a:tableStyleId>{D7AC3CCA-C797-4891-BE02-D94E43425B78}</a:tableStyleId>
              </a:tblPr>
              <a:tblGrid>
                <a:gridCol w="461176">
                  <a:extLst>
                    <a:ext uri="{9D8B030D-6E8A-4147-A177-3AD203B41FA5}">
                      <a16:colId xmlns:a16="http://schemas.microsoft.com/office/drawing/2014/main" val="20000"/>
                    </a:ext>
                  </a:extLst>
                </a:gridCol>
                <a:gridCol w="2433099">
                  <a:extLst>
                    <a:ext uri="{9D8B030D-6E8A-4147-A177-3AD203B41FA5}">
                      <a16:colId xmlns:a16="http://schemas.microsoft.com/office/drawing/2014/main" val="20001"/>
                    </a:ext>
                  </a:extLst>
                </a:gridCol>
                <a:gridCol w="807503">
                  <a:extLst>
                    <a:ext uri="{9D8B030D-6E8A-4147-A177-3AD203B41FA5}">
                      <a16:colId xmlns:a16="http://schemas.microsoft.com/office/drawing/2014/main" val="20002"/>
                    </a:ext>
                  </a:extLst>
                </a:gridCol>
                <a:gridCol w="2325311">
                  <a:extLst>
                    <a:ext uri="{9D8B030D-6E8A-4147-A177-3AD203B41FA5}">
                      <a16:colId xmlns:a16="http://schemas.microsoft.com/office/drawing/2014/main" val="20003"/>
                    </a:ext>
                  </a:extLst>
                </a:gridCol>
                <a:gridCol w="723568">
                  <a:extLst>
                    <a:ext uri="{9D8B030D-6E8A-4147-A177-3AD203B41FA5}">
                      <a16:colId xmlns:a16="http://schemas.microsoft.com/office/drawing/2014/main" val="20004"/>
                    </a:ext>
                  </a:extLst>
                </a:gridCol>
              </a:tblGrid>
              <a:tr h="370840">
                <a:tc rowSpan="2">
                  <a:txBody>
                    <a:bodyPr/>
                    <a:lstStyle/>
                    <a:p>
                      <a:pPr algn="ctr" fontAlgn="ctr"/>
                      <a:r>
                        <a:rPr lang="zh-CN" altLang="en-US" sz="1800" b="1" i="0" u="none" strike="noStrike" dirty="0">
                          <a:effectLst/>
                          <a:latin typeface="宋体"/>
                        </a:rPr>
                        <a:t>序号</a:t>
                      </a:r>
                      <a:r>
                        <a:rPr lang="zh-CN" altLang="en-US" sz="1800" b="1" i="0" u="none" strike="noStrike" dirty="0">
                          <a:effectLst/>
                          <a:latin typeface="Arial"/>
                        </a:rPr>
                        <a:t>　</a:t>
                      </a:r>
                    </a:p>
                  </a:txBody>
                  <a:tcPr marL="4763" marR="4763" marT="4763" marB="0" anchor="ctr">
                    <a:noFill/>
                  </a:tcPr>
                </a:tc>
                <a:tc gridSpan="2">
                  <a:txBody>
                    <a:bodyPr/>
                    <a:lstStyle/>
                    <a:p>
                      <a:pPr algn="ctr" fontAlgn="ctr"/>
                      <a:r>
                        <a:rPr lang="zh-CN" altLang="en-US" sz="1800" b="1" i="0" u="none" strike="noStrike" dirty="0">
                          <a:effectLst/>
                          <a:latin typeface="宋体"/>
                        </a:rPr>
                        <a:t>主计划进度管理</a:t>
                      </a:r>
                    </a:p>
                  </a:txBody>
                  <a:tcPr marL="4763" marR="4763" marT="4763" marB="0" anchor="ctr">
                    <a:solidFill>
                      <a:srgbClr val="DEDCFC"/>
                    </a:solidFill>
                  </a:tcPr>
                </a:tc>
                <a:tc hMerge="1">
                  <a:txBody>
                    <a:bodyPr/>
                    <a:lstStyle/>
                    <a:p>
                      <a:endParaRPr lang="zh-CN" altLang="en-US"/>
                    </a:p>
                  </a:txBody>
                  <a:tcPr>
                    <a:noFill/>
                  </a:tcPr>
                </a:tc>
                <a:tc gridSpan="2">
                  <a:txBody>
                    <a:bodyPr/>
                    <a:lstStyle/>
                    <a:p>
                      <a:pPr algn="ctr" fontAlgn="ctr"/>
                      <a:r>
                        <a:rPr lang="zh-CN" altLang="en-US" sz="1800" b="1" i="0" u="none" strike="noStrike" dirty="0">
                          <a:effectLst/>
                          <a:latin typeface="宋体"/>
                        </a:rPr>
                        <a:t>子计划进度管理</a:t>
                      </a:r>
                    </a:p>
                  </a:txBody>
                  <a:tcPr marL="4763" marR="4763" marT="4763" marB="0" anchor="ctr">
                    <a:solidFill>
                      <a:srgbClr val="E7FBDD"/>
                    </a:solidFill>
                  </a:tcPr>
                </a:tc>
                <a:tc hMerge="1">
                  <a:txBody>
                    <a:bodyPr/>
                    <a:lstStyle/>
                    <a:p>
                      <a:endParaRPr lang="zh-CN" altLang="en-US"/>
                    </a:p>
                  </a:txBody>
                  <a:tcPr>
                    <a:noFill/>
                  </a:tcPr>
                </a:tc>
                <a:extLst>
                  <a:ext uri="{0D108BD9-81ED-4DB2-BD59-A6C34878D82A}">
                    <a16:rowId xmlns:a16="http://schemas.microsoft.com/office/drawing/2014/main" val="10000"/>
                  </a:ext>
                </a:extLst>
              </a:tr>
              <a:tr h="370840">
                <a:tc vMerge="1">
                  <a:txBody>
                    <a:bodyPr/>
                    <a:lstStyle/>
                    <a:p>
                      <a:pPr algn="ctr" fontAlgn="ctr"/>
                      <a:endParaRPr lang="zh-CN" altLang="en-US" sz="2000" b="0" i="0" u="none" strike="noStrike" dirty="0">
                        <a:effectLst/>
                        <a:latin typeface="Arial"/>
                      </a:endParaRPr>
                    </a:p>
                  </a:txBody>
                  <a:tcPr marL="4763" marR="4763" marT="4763" marB="0" anchor="ctr">
                    <a:noFill/>
                  </a:tcPr>
                </a:tc>
                <a:tc>
                  <a:txBody>
                    <a:bodyPr/>
                    <a:lstStyle/>
                    <a:p>
                      <a:pPr algn="ctr" fontAlgn="ctr"/>
                      <a:r>
                        <a:rPr lang="zh-CN" altLang="en-US" sz="1800" b="1" i="0" u="none" strike="noStrike" dirty="0">
                          <a:effectLst/>
                          <a:latin typeface="宋体"/>
                        </a:rPr>
                        <a:t>工作内容</a:t>
                      </a:r>
                    </a:p>
                  </a:txBody>
                  <a:tcPr marL="4763" marR="4763" marT="4763" marB="0" anchor="ctr">
                    <a:solidFill>
                      <a:srgbClr val="DEDCFC"/>
                    </a:solidFill>
                  </a:tcPr>
                </a:tc>
                <a:tc>
                  <a:txBody>
                    <a:bodyPr/>
                    <a:lstStyle/>
                    <a:p>
                      <a:pPr marL="0" indent="87313" algn="ctr" fontAlgn="ctr"/>
                      <a:r>
                        <a:rPr lang="zh-CN" altLang="en-US" sz="1800" b="1" i="0" u="none" strike="noStrike" dirty="0">
                          <a:effectLst/>
                          <a:latin typeface="宋体"/>
                        </a:rPr>
                        <a:t>时间</a:t>
                      </a:r>
                      <a:endParaRPr lang="en-US" altLang="zh-CN" sz="1800" b="1" i="0" u="none" strike="noStrike" dirty="0">
                        <a:effectLst/>
                        <a:latin typeface="宋体"/>
                      </a:endParaRPr>
                    </a:p>
                    <a:p>
                      <a:pPr algn="ctr" fontAlgn="ctr"/>
                      <a:r>
                        <a:rPr lang="zh-CN" altLang="en-US" sz="1800" b="1" i="0" u="none" strike="noStrike" dirty="0">
                          <a:effectLst/>
                          <a:latin typeface="宋体"/>
                        </a:rPr>
                        <a:t>（分钟）</a:t>
                      </a:r>
                    </a:p>
                  </a:txBody>
                  <a:tcPr marL="4763" marR="4763" marT="4763" marB="0" anchor="ctr">
                    <a:solidFill>
                      <a:srgbClr val="DEDCFC"/>
                    </a:solidFill>
                  </a:tcPr>
                </a:tc>
                <a:tc>
                  <a:txBody>
                    <a:bodyPr/>
                    <a:lstStyle/>
                    <a:p>
                      <a:pPr algn="ctr" fontAlgn="ctr"/>
                      <a:r>
                        <a:rPr lang="zh-CN" altLang="en-US" sz="1800" b="1" i="0" u="none" strike="noStrike" dirty="0">
                          <a:effectLst/>
                          <a:latin typeface="宋体"/>
                        </a:rPr>
                        <a:t>工作内容</a:t>
                      </a:r>
                    </a:p>
                  </a:txBody>
                  <a:tcPr marL="4763" marR="4763" marT="4763" marB="0" anchor="ctr">
                    <a:solidFill>
                      <a:srgbClr val="E7FBDD"/>
                    </a:solidFill>
                  </a:tcPr>
                </a:tc>
                <a:tc>
                  <a:txBody>
                    <a:bodyPr/>
                    <a:lstStyle/>
                    <a:p>
                      <a:pPr marL="0" indent="87313" algn="ctr" fontAlgn="ctr"/>
                      <a:r>
                        <a:rPr lang="zh-CN" altLang="en-US" sz="1800" b="1" i="0" u="none" strike="noStrike" dirty="0">
                          <a:effectLst/>
                          <a:latin typeface="宋体"/>
                        </a:rPr>
                        <a:t>时间</a:t>
                      </a:r>
                      <a:endParaRPr lang="en-US" altLang="zh-CN" sz="1800" b="1" i="0" u="none" strike="noStrike" dirty="0">
                        <a:effectLst/>
                        <a:latin typeface="宋体"/>
                      </a:endParaRPr>
                    </a:p>
                    <a:p>
                      <a:pPr algn="ctr" fontAlgn="ctr"/>
                      <a:r>
                        <a:rPr lang="zh-CN" altLang="en-US" sz="1800" b="1" i="0" u="none" strike="noStrike" dirty="0">
                          <a:effectLst/>
                          <a:latin typeface="宋体"/>
                        </a:rPr>
                        <a:t>（分钟）</a:t>
                      </a:r>
                    </a:p>
                  </a:txBody>
                  <a:tcPr marL="4763" marR="4763" marT="4763" marB="0" anchor="ctr">
                    <a:solidFill>
                      <a:srgbClr val="E7FBDD"/>
                    </a:solidFill>
                  </a:tcPr>
                </a:tc>
                <a:extLst>
                  <a:ext uri="{0D108BD9-81ED-4DB2-BD59-A6C34878D82A}">
                    <a16:rowId xmlns:a16="http://schemas.microsoft.com/office/drawing/2014/main" val="10001"/>
                  </a:ext>
                </a:extLst>
              </a:tr>
              <a:tr h="370840">
                <a:tc>
                  <a:txBody>
                    <a:bodyPr/>
                    <a:lstStyle/>
                    <a:p>
                      <a:pPr marL="0" algn="ctr" defTabSz="914377" rtl="0" eaLnBrk="1" fontAlgn="ctr" latinLnBrk="0" hangingPunct="1"/>
                      <a:r>
                        <a:rPr lang="en-US" altLang="zh-CN" sz="1800" b="0" i="0" u="none" strike="noStrike" kern="1200" dirty="0">
                          <a:solidFill>
                            <a:schemeClr val="dk1"/>
                          </a:solidFill>
                          <a:effectLst/>
                          <a:latin typeface="Arial"/>
                          <a:ea typeface="+mn-ea"/>
                          <a:cs typeface="+mn-cs"/>
                        </a:rPr>
                        <a:t>1</a:t>
                      </a:r>
                    </a:p>
                  </a:txBody>
                  <a:tcPr marL="4763" marR="4763" marT="4763" marB="0" anchor="ctr">
                    <a:noFill/>
                  </a:tcPr>
                </a:tc>
                <a:tc>
                  <a:txBody>
                    <a:bodyPr/>
                    <a:lstStyle/>
                    <a:p>
                      <a:pPr marL="0" indent="177800" algn="l" fontAlgn="ctr"/>
                      <a:r>
                        <a:rPr lang="en-US" sz="1800" b="1" i="0" u="none" strike="noStrike" kern="1200" dirty="0">
                          <a:solidFill>
                            <a:schemeClr val="dk1"/>
                          </a:solidFill>
                          <a:effectLst/>
                          <a:latin typeface="+mn-ea"/>
                          <a:ea typeface="+mn-ea"/>
                          <a:cs typeface="+mn-cs"/>
                        </a:rPr>
                        <a:t>PBS</a:t>
                      </a:r>
                      <a:r>
                        <a:rPr lang="zh-CN" altLang="en-US" sz="1800" b="1" i="0" u="none" strike="noStrike" kern="1200" dirty="0">
                          <a:solidFill>
                            <a:schemeClr val="dk1"/>
                          </a:solidFill>
                          <a:effectLst/>
                          <a:latin typeface="+mn-ea"/>
                          <a:ea typeface="+mn-ea"/>
                          <a:cs typeface="+mn-cs"/>
                        </a:rPr>
                        <a:t>定义</a:t>
                      </a:r>
                      <a:endParaRPr lang="en-US" sz="1800" b="1" i="0" u="none" strike="noStrike" kern="1200" dirty="0">
                        <a:solidFill>
                          <a:schemeClr val="dk1"/>
                        </a:solidFill>
                        <a:effectLst/>
                        <a:latin typeface="+mn-ea"/>
                        <a:ea typeface="+mn-ea"/>
                        <a:cs typeface="+mn-cs"/>
                      </a:endParaRPr>
                    </a:p>
                  </a:txBody>
                  <a:tcPr marL="4763" marR="4763" marT="4763" marB="0" anchor="ctr">
                    <a:solidFill>
                      <a:srgbClr val="DEDCFC"/>
                    </a:solidFill>
                  </a:tcPr>
                </a:tc>
                <a:tc>
                  <a:txBody>
                    <a:bodyPr/>
                    <a:lstStyle/>
                    <a:p>
                      <a:pPr algn="ctr" fontAlgn="ctr"/>
                      <a:r>
                        <a:rPr lang="en-US" altLang="zh-CN" sz="1800" b="1" i="0" u="none" strike="noStrike" kern="1200" dirty="0">
                          <a:solidFill>
                            <a:schemeClr val="dk1"/>
                          </a:solidFill>
                          <a:effectLst/>
                          <a:latin typeface="+mn-ea"/>
                          <a:ea typeface="+mn-ea"/>
                          <a:cs typeface="+mn-cs"/>
                        </a:rPr>
                        <a:t>15</a:t>
                      </a:r>
                    </a:p>
                  </a:txBody>
                  <a:tcPr marL="4763" marR="4763" marT="4763" marB="0" anchor="ctr">
                    <a:solidFill>
                      <a:srgbClr val="DEDCFC"/>
                    </a:solidFill>
                  </a:tcPr>
                </a:tc>
                <a:tc>
                  <a:txBody>
                    <a:bodyPr/>
                    <a:lstStyle/>
                    <a:p>
                      <a:pPr marL="0" marR="0" indent="177800" algn="l" defTabSz="914377" rtl="0" eaLnBrk="1" fontAlgn="ctr" latinLnBrk="0" hangingPunct="1">
                        <a:lnSpc>
                          <a:spcPct val="100000"/>
                        </a:lnSpc>
                        <a:spcBef>
                          <a:spcPts val="0"/>
                        </a:spcBef>
                        <a:spcAft>
                          <a:spcPts val="0"/>
                        </a:spcAft>
                        <a:buClrTx/>
                        <a:buSzTx/>
                        <a:buFontTx/>
                        <a:buNone/>
                        <a:tabLst/>
                        <a:defRPr/>
                      </a:pPr>
                      <a:r>
                        <a:rPr lang="en-US" altLang="zh-CN" sz="1800" b="1" i="0" u="none" strike="noStrike" kern="1200" dirty="0">
                          <a:solidFill>
                            <a:schemeClr val="dk1"/>
                          </a:solidFill>
                          <a:effectLst/>
                          <a:latin typeface="+mn-ea"/>
                          <a:ea typeface="+mn-ea"/>
                          <a:cs typeface="+mn-cs"/>
                        </a:rPr>
                        <a:t>PBS</a:t>
                      </a:r>
                      <a:r>
                        <a:rPr lang="zh-CN" altLang="en-US" sz="1800" b="1" i="0" u="none" strike="noStrike" kern="1200" dirty="0">
                          <a:solidFill>
                            <a:schemeClr val="dk1"/>
                          </a:solidFill>
                          <a:effectLst/>
                          <a:latin typeface="+mn-ea"/>
                          <a:ea typeface="+mn-ea"/>
                          <a:cs typeface="+mn-cs"/>
                        </a:rPr>
                        <a:t>定义</a:t>
                      </a:r>
                      <a:endParaRPr lang="en-US" sz="1800" b="1" i="0" u="none" strike="noStrike" kern="1200" dirty="0">
                        <a:solidFill>
                          <a:schemeClr val="dk1"/>
                        </a:solidFill>
                        <a:effectLst/>
                        <a:latin typeface="+mn-ea"/>
                        <a:ea typeface="+mn-ea"/>
                        <a:cs typeface="+mn-cs"/>
                      </a:endParaRPr>
                    </a:p>
                  </a:txBody>
                  <a:tcPr marL="4763" marR="4763" marT="4763" marB="0" anchor="ctr">
                    <a:solidFill>
                      <a:srgbClr val="E7FBDD"/>
                    </a:solidFill>
                  </a:tcPr>
                </a:tc>
                <a:tc>
                  <a:txBody>
                    <a:bodyPr/>
                    <a:lstStyle/>
                    <a:p>
                      <a:pPr algn="ctr" fontAlgn="ctr"/>
                      <a:r>
                        <a:rPr lang="en-US" altLang="zh-CN" sz="1800" b="1" i="0" u="none" strike="noStrike" kern="1200" dirty="0">
                          <a:solidFill>
                            <a:schemeClr val="dk1"/>
                          </a:solidFill>
                          <a:effectLst/>
                          <a:latin typeface="+mn-ea"/>
                          <a:ea typeface="+mn-ea"/>
                          <a:cs typeface="+mn-cs"/>
                        </a:rPr>
                        <a:t>5</a:t>
                      </a:r>
                    </a:p>
                  </a:txBody>
                  <a:tcPr marL="4763" marR="4763" marT="4763" marB="0" anchor="ctr">
                    <a:solidFill>
                      <a:srgbClr val="E7FBDD"/>
                    </a:solidFill>
                  </a:tcPr>
                </a:tc>
                <a:extLst>
                  <a:ext uri="{0D108BD9-81ED-4DB2-BD59-A6C34878D82A}">
                    <a16:rowId xmlns:a16="http://schemas.microsoft.com/office/drawing/2014/main" val="10002"/>
                  </a:ext>
                </a:extLst>
              </a:tr>
              <a:tr h="370840">
                <a:tc>
                  <a:txBody>
                    <a:bodyPr/>
                    <a:lstStyle/>
                    <a:p>
                      <a:pPr marL="0" indent="0" algn="ctr" defTabSz="914377" rtl="0" eaLnBrk="1" fontAlgn="ctr" latinLnBrk="0" hangingPunct="1"/>
                      <a:r>
                        <a:rPr lang="en-US" altLang="zh-CN" sz="1800" b="0" i="0" u="none" strike="noStrike" kern="1200" dirty="0">
                          <a:solidFill>
                            <a:schemeClr val="dk1"/>
                          </a:solidFill>
                          <a:effectLst/>
                          <a:latin typeface="Arial"/>
                          <a:ea typeface="+mn-ea"/>
                          <a:cs typeface="+mn-cs"/>
                        </a:rPr>
                        <a:t>2</a:t>
                      </a:r>
                    </a:p>
                  </a:txBody>
                  <a:tcPr marL="4763" marR="4763" marT="4763" marB="0" anchor="ctr">
                    <a:noFill/>
                  </a:tcPr>
                </a:tc>
                <a:tc>
                  <a:txBody>
                    <a:bodyPr/>
                    <a:lstStyle/>
                    <a:p>
                      <a:pPr marL="0" indent="177800" algn="l" fontAlgn="ctr"/>
                      <a:r>
                        <a:rPr lang="zh-CN" altLang="en-US" sz="1800" b="1" i="0" u="none" strike="noStrike" kern="1200" dirty="0">
                          <a:solidFill>
                            <a:schemeClr val="dk1"/>
                          </a:solidFill>
                          <a:effectLst/>
                          <a:latin typeface="+mn-ea"/>
                          <a:ea typeface="+mn-ea"/>
                          <a:cs typeface="+mn-cs"/>
                        </a:rPr>
                        <a:t>创建</a:t>
                      </a:r>
                      <a:r>
                        <a:rPr lang="en-US" sz="1800" b="1" i="0" u="none" strike="noStrike" kern="1200" dirty="0">
                          <a:solidFill>
                            <a:schemeClr val="dk1"/>
                          </a:solidFill>
                          <a:effectLst/>
                          <a:latin typeface="+mn-ea"/>
                          <a:ea typeface="+mn-ea"/>
                          <a:cs typeface="+mn-cs"/>
                        </a:rPr>
                        <a:t>WBS</a:t>
                      </a:r>
                    </a:p>
                  </a:txBody>
                  <a:tcPr marL="4763" marR="4763" marT="4763" marB="0" anchor="ctr">
                    <a:solidFill>
                      <a:srgbClr val="DEDCFC"/>
                    </a:solidFill>
                  </a:tcPr>
                </a:tc>
                <a:tc>
                  <a:txBody>
                    <a:bodyPr/>
                    <a:lstStyle/>
                    <a:p>
                      <a:pPr algn="ctr" fontAlgn="ctr"/>
                      <a:r>
                        <a:rPr lang="en-US" altLang="zh-CN" sz="1800" b="1" i="0" u="none" strike="noStrike" kern="1200" dirty="0">
                          <a:solidFill>
                            <a:schemeClr val="dk1"/>
                          </a:solidFill>
                          <a:effectLst/>
                          <a:latin typeface="+mn-ea"/>
                          <a:ea typeface="+mn-ea"/>
                          <a:cs typeface="+mn-cs"/>
                        </a:rPr>
                        <a:t>10</a:t>
                      </a:r>
                    </a:p>
                  </a:txBody>
                  <a:tcPr marL="4763" marR="4763" marT="4763" marB="0" anchor="ctr">
                    <a:solidFill>
                      <a:srgbClr val="DEDCFC"/>
                    </a:solidFill>
                  </a:tcPr>
                </a:tc>
                <a:tc>
                  <a:txBody>
                    <a:bodyPr/>
                    <a:lstStyle/>
                    <a:p>
                      <a:pPr marL="0" indent="177800" algn="l" defTabSz="914377" rtl="0" eaLnBrk="1" fontAlgn="ctr" latinLnBrk="0" hangingPunct="1"/>
                      <a:r>
                        <a:rPr lang="zh-CN" altLang="en-US" sz="1800" b="1" i="0" u="none" strike="noStrike" kern="1200" dirty="0">
                          <a:solidFill>
                            <a:schemeClr val="dk1"/>
                          </a:solidFill>
                          <a:effectLst/>
                          <a:latin typeface="+mn-ea"/>
                          <a:ea typeface="+mn-ea"/>
                          <a:cs typeface="+mn-cs"/>
                        </a:rPr>
                        <a:t>创建</a:t>
                      </a:r>
                      <a:r>
                        <a:rPr lang="en-US" sz="1800" b="1" i="0" u="none" strike="noStrike" kern="1200" dirty="0">
                          <a:solidFill>
                            <a:schemeClr val="dk1"/>
                          </a:solidFill>
                          <a:effectLst/>
                          <a:latin typeface="+mn-ea"/>
                          <a:ea typeface="+mn-ea"/>
                          <a:cs typeface="+mn-cs"/>
                        </a:rPr>
                        <a:t>WBS</a:t>
                      </a:r>
                    </a:p>
                  </a:txBody>
                  <a:tcPr marL="4763" marR="4763" marT="4763" marB="0" anchor="ctr">
                    <a:solidFill>
                      <a:srgbClr val="E7FBDD"/>
                    </a:solidFill>
                  </a:tcPr>
                </a:tc>
                <a:tc>
                  <a:txBody>
                    <a:bodyPr/>
                    <a:lstStyle/>
                    <a:p>
                      <a:pPr algn="ctr" fontAlgn="ctr"/>
                      <a:r>
                        <a:rPr lang="en-US" altLang="zh-CN" sz="1800" b="1" i="0" u="none" strike="noStrike" kern="1200" dirty="0">
                          <a:solidFill>
                            <a:schemeClr val="dk1"/>
                          </a:solidFill>
                          <a:effectLst/>
                          <a:latin typeface="+mn-ea"/>
                          <a:ea typeface="+mn-ea"/>
                          <a:cs typeface="+mn-cs"/>
                        </a:rPr>
                        <a:t>5</a:t>
                      </a:r>
                    </a:p>
                  </a:txBody>
                  <a:tcPr marL="4763" marR="4763" marT="4763" marB="0" anchor="ctr">
                    <a:solidFill>
                      <a:srgbClr val="E7FBDD"/>
                    </a:solidFill>
                  </a:tcPr>
                </a:tc>
                <a:extLst>
                  <a:ext uri="{0D108BD9-81ED-4DB2-BD59-A6C34878D82A}">
                    <a16:rowId xmlns:a16="http://schemas.microsoft.com/office/drawing/2014/main" val="10003"/>
                  </a:ext>
                </a:extLst>
              </a:tr>
              <a:tr h="370840">
                <a:tc>
                  <a:txBody>
                    <a:bodyPr/>
                    <a:lstStyle/>
                    <a:p>
                      <a:pPr marL="0" indent="0" algn="ctr" defTabSz="914377" rtl="0" eaLnBrk="1" fontAlgn="ctr" latinLnBrk="0" hangingPunct="1"/>
                      <a:r>
                        <a:rPr lang="en-US" altLang="zh-CN" sz="1800" b="0" i="0" u="none" strike="noStrike" kern="1200" dirty="0">
                          <a:solidFill>
                            <a:schemeClr val="dk1"/>
                          </a:solidFill>
                          <a:effectLst/>
                          <a:latin typeface="Arial"/>
                          <a:ea typeface="+mn-ea"/>
                          <a:cs typeface="+mn-cs"/>
                        </a:rPr>
                        <a:t>3</a:t>
                      </a:r>
                    </a:p>
                  </a:txBody>
                  <a:tcPr marL="4763" marR="4763" marT="4763" marB="0" anchor="ctr">
                    <a:noFill/>
                  </a:tcPr>
                </a:tc>
                <a:tc>
                  <a:txBody>
                    <a:bodyPr/>
                    <a:lstStyle/>
                    <a:p>
                      <a:pPr marL="0" indent="177800" algn="l" defTabSz="914377" rtl="0" eaLnBrk="1" fontAlgn="ctr" latinLnBrk="0" hangingPunct="1"/>
                      <a:r>
                        <a:rPr lang="zh-CN" altLang="en-US" sz="1800" b="1" i="0" u="none" strike="noStrike" kern="1200" dirty="0">
                          <a:solidFill>
                            <a:schemeClr val="dk1"/>
                          </a:solidFill>
                          <a:effectLst/>
                          <a:latin typeface="+mn-ea"/>
                          <a:ea typeface="+mn-ea"/>
                          <a:cs typeface="+mn-cs"/>
                        </a:rPr>
                        <a:t>录入作业信息</a:t>
                      </a:r>
                    </a:p>
                  </a:txBody>
                  <a:tcPr marL="4763" marR="4763" marT="4763" marB="0" anchor="ctr">
                    <a:solidFill>
                      <a:srgbClr val="DEDCFC"/>
                    </a:solidFill>
                  </a:tcPr>
                </a:tc>
                <a:tc>
                  <a:txBody>
                    <a:bodyPr/>
                    <a:lstStyle/>
                    <a:p>
                      <a:pPr algn="ctr" fontAlgn="ctr"/>
                      <a:r>
                        <a:rPr lang="en-US" altLang="zh-CN" sz="1800" b="1" i="0" u="none" strike="noStrike" kern="1200" dirty="0">
                          <a:solidFill>
                            <a:schemeClr val="dk1"/>
                          </a:solidFill>
                          <a:effectLst/>
                          <a:latin typeface="+mn-ea"/>
                          <a:ea typeface="+mn-ea"/>
                          <a:cs typeface="+mn-cs"/>
                        </a:rPr>
                        <a:t>45</a:t>
                      </a:r>
                    </a:p>
                  </a:txBody>
                  <a:tcPr marL="4763" marR="4763" marT="4763" marB="0" anchor="ctr">
                    <a:solidFill>
                      <a:srgbClr val="DEDCFC"/>
                    </a:solidFill>
                  </a:tcPr>
                </a:tc>
                <a:tc>
                  <a:txBody>
                    <a:bodyPr/>
                    <a:lstStyle/>
                    <a:p>
                      <a:pPr marL="0" indent="177800" algn="l" defTabSz="914377" rtl="0" eaLnBrk="1" fontAlgn="ctr" latinLnBrk="0" hangingPunct="1"/>
                      <a:r>
                        <a:rPr lang="zh-CN" altLang="en-US" sz="1800" b="1" i="0" u="none" strike="noStrike" kern="1200" dirty="0">
                          <a:solidFill>
                            <a:schemeClr val="dk1"/>
                          </a:solidFill>
                          <a:effectLst/>
                          <a:latin typeface="+mn-ea"/>
                          <a:ea typeface="+mn-ea"/>
                          <a:cs typeface="+mn-cs"/>
                        </a:rPr>
                        <a:t>录入作业信息</a:t>
                      </a:r>
                    </a:p>
                  </a:txBody>
                  <a:tcPr marL="4763" marR="4763" marT="4763" marB="0" anchor="ctr">
                    <a:solidFill>
                      <a:srgbClr val="E7FBDD"/>
                    </a:solidFill>
                  </a:tcPr>
                </a:tc>
                <a:tc>
                  <a:txBody>
                    <a:bodyPr/>
                    <a:lstStyle/>
                    <a:p>
                      <a:pPr algn="ctr" fontAlgn="ctr"/>
                      <a:r>
                        <a:rPr lang="en-US" altLang="zh-CN" sz="1800" b="1" i="0" u="none" strike="noStrike" kern="1200">
                          <a:solidFill>
                            <a:schemeClr val="dk1"/>
                          </a:solidFill>
                          <a:effectLst/>
                          <a:latin typeface="+mn-ea"/>
                          <a:ea typeface="+mn-ea"/>
                          <a:cs typeface="+mn-cs"/>
                        </a:rPr>
                        <a:t>30</a:t>
                      </a:r>
                    </a:p>
                  </a:txBody>
                  <a:tcPr marL="4763" marR="4763" marT="4763" marB="0" anchor="ctr">
                    <a:solidFill>
                      <a:srgbClr val="E7FBDD"/>
                    </a:solidFill>
                  </a:tcPr>
                </a:tc>
                <a:extLst>
                  <a:ext uri="{0D108BD9-81ED-4DB2-BD59-A6C34878D82A}">
                    <a16:rowId xmlns:a16="http://schemas.microsoft.com/office/drawing/2014/main" val="10004"/>
                  </a:ext>
                </a:extLst>
              </a:tr>
              <a:tr h="370840">
                <a:tc>
                  <a:txBody>
                    <a:bodyPr/>
                    <a:lstStyle/>
                    <a:p>
                      <a:pPr marL="0" indent="0" algn="ctr" defTabSz="914377" rtl="0" eaLnBrk="1" fontAlgn="ctr" latinLnBrk="0" hangingPunct="1"/>
                      <a:r>
                        <a:rPr lang="en-US" altLang="zh-CN" sz="1800" b="0" i="0" u="none" strike="noStrike" kern="1200" dirty="0">
                          <a:solidFill>
                            <a:schemeClr val="dk1"/>
                          </a:solidFill>
                          <a:effectLst/>
                          <a:latin typeface="Arial"/>
                          <a:ea typeface="+mn-ea"/>
                          <a:cs typeface="+mn-cs"/>
                        </a:rPr>
                        <a:t>4</a:t>
                      </a:r>
                      <a:endParaRPr lang="zh-CN" altLang="en-US" sz="1800" b="0" i="0" u="none" strike="noStrike" kern="1200" dirty="0">
                        <a:solidFill>
                          <a:schemeClr val="dk1"/>
                        </a:solidFill>
                        <a:effectLst/>
                        <a:latin typeface="Arial"/>
                        <a:ea typeface="+mn-ea"/>
                        <a:cs typeface="+mn-cs"/>
                      </a:endParaRPr>
                    </a:p>
                  </a:txBody>
                  <a:tcPr marL="4763" marR="4763" marT="4763" marB="0" anchor="ctr">
                    <a:noFill/>
                  </a:tcPr>
                </a:tc>
                <a:tc>
                  <a:txBody>
                    <a:bodyPr/>
                    <a:lstStyle/>
                    <a:p>
                      <a:pPr marL="0" indent="177800" algn="l" defTabSz="914377" rtl="0" eaLnBrk="1" fontAlgn="ctr" latinLnBrk="0" hangingPunct="1"/>
                      <a:r>
                        <a:rPr lang="en-US" sz="1800" b="1" i="0" u="none" strike="noStrike" kern="1200" dirty="0">
                          <a:solidFill>
                            <a:schemeClr val="dk1"/>
                          </a:solidFill>
                          <a:effectLst/>
                          <a:latin typeface="+mn-ea"/>
                          <a:ea typeface="+mn-ea"/>
                          <a:cs typeface="+mn-cs"/>
                        </a:rPr>
                        <a:t>CPM</a:t>
                      </a:r>
                      <a:r>
                        <a:rPr lang="zh-CN" altLang="en-US" sz="1800" b="1" i="0" u="none" strike="noStrike" kern="1200" dirty="0">
                          <a:solidFill>
                            <a:schemeClr val="dk1"/>
                          </a:solidFill>
                          <a:effectLst/>
                          <a:latin typeface="+mn-ea"/>
                          <a:ea typeface="+mn-ea"/>
                          <a:cs typeface="+mn-cs"/>
                        </a:rPr>
                        <a:t>计算及计划完善</a:t>
                      </a:r>
                    </a:p>
                  </a:txBody>
                  <a:tcPr marL="4763" marR="4763" marT="4763" marB="0" anchor="ctr">
                    <a:solidFill>
                      <a:srgbClr val="DEDCFC"/>
                    </a:solidFill>
                  </a:tcPr>
                </a:tc>
                <a:tc>
                  <a:txBody>
                    <a:bodyPr/>
                    <a:lstStyle/>
                    <a:p>
                      <a:pPr algn="ctr" fontAlgn="ctr"/>
                      <a:r>
                        <a:rPr lang="en-US" altLang="zh-CN" sz="1800" b="1" i="0" u="none" strike="noStrike" kern="1200" dirty="0">
                          <a:solidFill>
                            <a:schemeClr val="dk1"/>
                          </a:solidFill>
                          <a:effectLst/>
                          <a:latin typeface="+mn-ea"/>
                          <a:ea typeface="+mn-ea"/>
                          <a:cs typeface="+mn-cs"/>
                        </a:rPr>
                        <a:t>10</a:t>
                      </a:r>
                    </a:p>
                  </a:txBody>
                  <a:tcPr marL="4763" marR="4763" marT="4763" marB="0" anchor="ctr">
                    <a:solidFill>
                      <a:srgbClr val="DEDCFC"/>
                    </a:solidFill>
                  </a:tcPr>
                </a:tc>
                <a:tc>
                  <a:txBody>
                    <a:bodyPr/>
                    <a:lstStyle/>
                    <a:p>
                      <a:pPr marL="0" indent="177800" algn="l" defTabSz="914377" rtl="0" eaLnBrk="1" fontAlgn="ctr" latinLnBrk="0" hangingPunct="1"/>
                      <a:r>
                        <a:rPr lang="en-US" sz="1800" b="1" i="0" u="none" strike="noStrike" kern="1200" dirty="0">
                          <a:solidFill>
                            <a:schemeClr val="dk1"/>
                          </a:solidFill>
                          <a:effectLst/>
                          <a:latin typeface="+mn-ea"/>
                          <a:ea typeface="+mn-ea"/>
                          <a:cs typeface="+mn-cs"/>
                        </a:rPr>
                        <a:t>CPM</a:t>
                      </a:r>
                      <a:r>
                        <a:rPr lang="zh-CN" altLang="en-US" sz="1800" b="1" i="0" u="none" strike="noStrike" kern="1200" dirty="0">
                          <a:solidFill>
                            <a:schemeClr val="dk1"/>
                          </a:solidFill>
                          <a:effectLst/>
                          <a:latin typeface="+mn-ea"/>
                          <a:ea typeface="+mn-ea"/>
                          <a:cs typeface="+mn-cs"/>
                        </a:rPr>
                        <a:t>计算及计划完善</a:t>
                      </a:r>
                    </a:p>
                  </a:txBody>
                  <a:tcPr marL="4763" marR="4763" marT="4763" marB="0" anchor="ctr">
                    <a:solidFill>
                      <a:srgbClr val="E7FBDD"/>
                    </a:solidFill>
                  </a:tcPr>
                </a:tc>
                <a:tc>
                  <a:txBody>
                    <a:bodyPr/>
                    <a:lstStyle/>
                    <a:p>
                      <a:pPr algn="ctr" fontAlgn="ctr"/>
                      <a:r>
                        <a:rPr lang="en-US" altLang="zh-CN" sz="1800" b="1" i="0" u="none" strike="noStrike" kern="1200" dirty="0">
                          <a:solidFill>
                            <a:schemeClr val="dk1"/>
                          </a:solidFill>
                          <a:effectLst/>
                          <a:latin typeface="+mn-ea"/>
                          <a:ea typeface="+mn-ea"/>
                          <a:cs typeface="+mn-cs"/>
                        </a:rPr>
                        <a:t>5</a:t>
                      </a:r>
                    </a:p>
                  </a:txBody>
                  <a:tcPr marL="4763" marR="4763" marT="4763" marB="0" anchor="ctr">
                    <a:solidFill>
                      <a:srgbClr val="E7FBDD"/>
                    </a:solidFill>
                  </a:tcPr>
                </a:tc>
                <a:extLst>
                  <a:ext uri="{0D108BD9-81ED-4DB2-BD59-A6C34878D82A}">
                    <a16:rowId xmlns:a16="http://schemas.microsoft.com/office/drawing/2014/main" val="10005"/>
                  </a:ext>
                </a:extLst>
              </a:tr>
              <a:tr h="370840">
                <a:tc>
                  <a:txBody>
                    <a:bodyPr/>
                    <a:lstStyle/>
                    <a:p>
                      <a:pPr marL="0" indent="0" algn="ctr" defTabSz="914377" rtl="0" eaLnBrk="1" fontAlgn="ctr" latinLnBrk="0" hangingPunct="1"/>
                      <a:r>
                        <a:rPr lang="en-US" altLang="zh-CN" sz="1800" b="0" i="0" u="none" strike="noStrike" kern="1200" dirty="0">
                          <a:solidFill>
                            <a:schemeClr val="dk1"/>
                          </a:solidFill>
                          <a:effectLst/>
                          <a:latin typeface="Arial"/>
                          <a:ea typeface="+mn-ea"/>
                          <a:cs typeface="+mn-cs"/>
                        </a:rPr>
                        <a:t>5</a:t>
                      </a:r>
                    </a:p>
                  </a:txBody>
                  <a:tcPr marL="4763" marR="4763" marT="4763" marB="0" anchor="ctr">
                    <a:noFill/>
                  </a:tcPr>
                </a:tc>
                <a:tc>
                  <a:txBody>
                    <a:bodyPr/>
                    <a:lstStyle/>
                    <a:p>
                      <a:pPr marL="0" indent="177800" algn="l" defTabSz="914377" rtl="0" eaLnBrk="1" fontAlgn="ctr" latinLnBrk="0" hangingPunct="1"/>
                      <a:r>
                        <a:rPr lang="zh-CN" altLang="en-US" sz="1800" b="1" i="0" u="none" strike="noStrike" kern="1200" dirty="0">
                          <a:solidFill>
                            <a:schemeClr val="dk1"/>
                          </a:solidFill>
                          <a:effectLst/>
                          <a:latin typeface="+mn-ea"/>
                          <a:ea typeface="+mn-ea"/>
                          <a:cs typeface="+mn-cs"/>
                        </a:rPr>
                        <a:t>设置权重体系</a:t>
                      </a:r>
                    </a:p>
                  </a:txBody>
                  <a:tcPr marL="4763" marR="4763" marT="4763" marB="0" anchor="ctr">
                    <a:solidFill>
                      <a:srgbClr val="DEDCFC"/>
                    </a:solidFill>
                  </a:tcPr>
                </a:tc>
                <a:tc>
                  <a:txBody>
                    <a:bodyPr/>
                    <a:lstStyle/>
                    <a:p>
                      <a:pPr algn="ctr" fontAlgn="ctr"/>
                      <a:r>
                        <a:rPr lang="en-US" altLang="zh-CN" sz="1800" b="1" i="0" u="none" strike="noStrike" kern="1200" dirty="0">
                          <a:solidFill>
                            <a:schemeClr val="dk1"/>
                          </a:solidFill>
                          <a:effectLst/>
                          <a:latin typeface="+mn-ea"/>
                          <a:ea typeface="+mn-ea"/>
                          <a:cs typeface="+mn-cs"/>
                        </a:rPr>
                        <a:t>20</a:t>
                      </a:r>
                    </a:p>
                  </a:txBody>
                  <a:tcPr marL="4763" marR="4763" marT="4763" marB="0" anchor="ctr">
                    <a:solidFill>
                      <a:srgbClr val="DEDCFC"/>
                    </a:solidFill>
                  </a:tcPr>
                </a:tc>
                <a:tc>
                  <a:txBody>
                    <a:bodyPr/>
                    <a:lstStyle/>
                    <a:p>
                      <a:pPr marL="0" indent="177800" algn="l" defTabSz="914377" rtl="0" eaLnBrk="1" fontAlgn="ctr" latinLnBrk="0" hangingPunct="1"/>
                      <a:r>
                        <a:rPr lang="zh-CN" altLang="en-US" sz="1800" b="1" i="0" u="none" strike="noStrike" kern="1200" dirty="0">
                          <a:solidFill>
                            <a:schemeClr val="dk1"/>
                          </a:solidFill>
                          <a:effectLst/>
                          <a:latin typeface="+mn-ea"/>
                          <a:ea typeface="+mn-ea"/>
                          <a:cs typeface="+mn-cs"/>
                        </a:rPr>
                        <a:t>设置权重体系</a:t>
                      </a:r>
                    </a:p>
                  </a:txBody>
                  <a:tcPr marL="4763" marR="4763" marT="4763" marB="0" anchor="ctr">
                    <a:solidFill>
                      <a:srgbClr val="E7FBDD"/>
                    </a:solidFill>
                  </a:tcPr>
                </a:tc>
                <a:tc>
                  <a:txBody>
                    <a:bodyPr/>
                    <a:lstStyle/>
                    <a:p>
                      <a:pPr algn="ctr" fontAlgn="ctr"/>
                      <a:r>
                        <a:rPr lang="en-US" altLang="zh-CN" sz="1800" b="1" i="0" u="none" strike="noStrike" kern="1200" dirty="0">
                          <a:solidFill>
                            <a:schemeClr val="dk1"/>
                          </a:solidFill>
                          <a:effectLst/>
                          <a:latin typeface="+mn-ea"/>
                          <a:ea typeface="+mn-ea"/>
                          <a:cs typeface="+mn-cs"/>
                        </a:rPr>
                        <a:t>10</a:t>
                      </a:r>
                    </a:p>
                  </a:txBody>
                  <a:tcPr marL="4763" marR="4763" marT="4763" marB="0" anchor="ctr">
                    <a:solidFill>
                      <a:srgbClr val="E7FBDD"/>
                    </a:solidFill>
                  </a:tcPr>
                </a:tc>
                <a:extLst>
                  <a:ext uri="{0D108BD9-81ED-4DB2-BD59-A6C34878D82A}">
                    <a16:rowId xmlns:a16="http://schemas.microsoft.com/office/drawing/2014/main" val="10006"/>
                  </a:ext>
                </a:extLst>
              </a:tr>
              <a:tr h="370840">
                <a:tc>
                  <a:txBody>
                    <a:bodyPr/>
                    <a:lstStyle/>
                    <a:p>
                      <a:pPr marL="0" indent="0" algn="ctr" defTabSz="914377" rtl="0" eaLnBrk="1" fontAlgn="ctr" latinLnBrk="0" hangingPunct="1"/>
                      <a:r>
                        <a:rPr lang="en-US" altLang="zh-CN" sz="1800" b="0" i="0" u="none" strike="noStrike" kern="1200" dirty="0">
                          <a:solidFill>
                            <a:srgbClr val="FF0000"/>
                          </a:solidFill>
                          <a:effectLst>
                            <a:outerShdw blurRad="38100" dist="38100" dir="2700000" algn="tl">
                              <a:srgbClr val="000000">
                                <a:alpha val="43137"/>
                              </a:srgbClr>
                            </a:outerShdw>
                          </a:effectLst>
                          <a:latin typeface="Arial"/>
                          <a:ea typeface="+mn-ea"/>
                          <a:cs typeface="+mn-cs"/>
                        </a:rPr>
                        <a:t>6</a:t>
                      </a:r>
                    </a:p>
                  </a:txBody>
                  <a:tcPr marL="4763" marR="4763" marT="4763" marB="0" anchor="ctr">
                    <a:noFill/>
                  </a:tcPr>
                </a:tc>
                <a:tc>
                  <a:txBody>
                    <a:bodyPr/>
                    <a:lstStyle/>
                    <a:p>
                      <a:pPr marL="0" indent="177800" algn="l" defTabSz="914377" rtl="0" eaLnBrk="1" fontAlgn="ctr" latinLnBrk="0" hangingPunct="1"/>
                      <a:r>
                        <a:rPr lang="zh-CN" altLang="en-US" sz="1800" b="0" i="0" u="none" strike="noStrike" kern="1200" dirty="0">
                          <a:solidFill>
                            <a:srgbClr val="FF0000"/>
                          </a:solidFill>
                          <a:effectLst>
                            <a:outerShdw blurRad="38100" dist="38100" dir="2700000" algn="tl">
                              <a:srgbClr val="000000">
                                <a:alpha val="43137"/>
                              </a:srgbClr>
                            </a:outerShdw>
                          </a:effectLst>
                          <a:latin typeface="+mn-ea"/>
                          <a:ea typeface="+mn-ea"/>
                          <a:cs typeface="+mn-cs"/>
                        </a:rPr>
                        <a:t>任务下达</a:t>
                      </a:r>
                    </a:p>
                  </a:txBody>
                  <a:tcPr marL="4763" marR="4763" marT="4763" marB="0" anchor="ctr">
                    <a:solidFill>
                      <a:srgbClr val="DEDCFC"/>
                    </a:solidFill>
                  </a:tcPr>
                </a:tc>
                <a:tc>
                  <a:txBody>
                    <a:bodyPr/>
                    <a:lstStyle/>
                    <a:p>
                      <a:pPr algn="ctr" fontAlgn="ctr"/>
                      <a:r>
                        <a:rPr lang="en-US" altLang="zh-CN" sz="1800" b="0" i="0" u="none" strike="noStrike" kern="1200" dirty="0">
                          <a:solidFill>
                            <a:srgbClr val="FF0000"/>
                          </a:solidFill>
                          <a:effectLst>
                            <a:outerShdw blurRad="38100" dist="38100" dir="2700000" algn="tl">
                              <a:srgbClr val="000000">
                                <a:alpha val="43137"/>
                              </a:srgbClr>
                            </a:outerShdw>
                          </a:effectLst>
                          <a:latin typeface="+mn-ea"/>
                          <a:ea typeface="+mn-ea"/>
                          <a:cs typeface="+mn-cs"/>
                        </a:rPr>
                        <a:t>5</a:t>
                      </a:r>
                    </a:p>
                  </a:txBody>
                  <a:tcPr marL="4763" marR="4763" marT="4763" marB="0" anchor="ctr">
                    <a:solidFill>
                      <a:srgbClr val="DEDCFC"/>
                    </a:solidFill>
                  </a:tcPr>
                </a:tc>
                <a:tc>
                  <a:txBody>
                    <a:bodyPr/>
                    <a:lstStyle/>
                    <a:p>
                      <a:pPr marL="0" indent="177800" algn="l" defTabSz="914377" rtl="0" eaLnBrk="1" fontAlgn="ctr" latinLnBrk="0" hangingPunct="1"/>
                      <a:r>
                        <a:rPr lang="en-US" altLang="zh-CN" sz="1800" b="0" i="0" u="none" strike="noStrike" kern="1200" dirty="0">
                          <a:solidFill>
                            <a:srgbClr val="FF0000"/>
                          </a:solidFill>
                          <a:effectLst>
                            <a:outerShdw blurRad="38100" dist="38100" dir="2700000" algn="tl">
                              <a:srgbClr val="000000">
                                <a:alpha val="43137"/>
                              </a:srgbClr>
                            </a:outerShdw>
                          </a:effectLst>
                          <a:latin typeface="+mn-ea"/>
                          <a:ea typeface="+mn-ea"/>
                          <a:cs typeface="+mn-cs"/>
                        </a:rPr>
                        <a:t>/</a:t>
                      </a:r>
                      <a:endParaRPr lang="zh-CN" altLang="en-US" sz="1800" b="0" i="0" u="none" strike="noStrike" kern="1200" dirty="0">
                        <a:solidFill>
                          <a:srgbClr val="FF0000"/>
                        </a:solidFill>
                        <a:effectLst>
                          <a:outerShdw blurRad="38100" dist="38100" dir="2700000" algn="tl">
                            <a:srgbClr val="000000">
                              <a:alpha val="43137"/>
                            </a:srgbClr>
                          </a:outerShdw>
                        </a:effectLst>
                        <a:latin typeface="+mn-ea"/>
                        <a:ea typeface="+mn-ea"/>
                        <a:cs typeface="+mn-cs"/>
                      </a:endParaRPr>
                    </a:p>
                  </a:txBody>
                  <a:tcPr marL="4763" marR="4763" marT="4763" marB="0" anchor="ctr">
                    <a:solidFill>
                      <a:srgbClr val="E7FBDD"/>
                    </a:solidFill>
                  </a:tcPr>
                </a:tc>
                <a:tc>
                  <a:txBody>
                    <a:bodyPr/>
                    <a:lstStyle/>
                    <a:p>
                      <a:pPr algn="ctr" fontAlgn="ctr"/>
                      <a:r>
                        <a:rPr lang="en-US" altLang="zh-CN" sz="1800" b="0" i="0" u="none" strike="noStrike" kern="1200" dirty="0">
                          <a:solidFill>
                            <a:srgbClr val="FF0000"/>
                          </a:solidFill>
                          <a:effectLst>
                            <a:outerShdw blurRad="38100" dist="38100" dir="2700000" algn="tl">
                              <a:srgbClr val="000000">
                                <a:alpha val="43137"/>
                              </a:srgbClr>
                            </a:outerShdw>
                          </a:effectLst>
                          <a:latin typeface="+mn-ea"/>
                          <a:ea typeface="+mn-ea"/>
                          <a:cs typeface="+mn-cs"/>
                        </a:rPr>
                        <a:t>/</a:t>
                      </a:r>
                    </a:p>
                  </a:txBody>
                  <a:tcPr marL="4763" marR="4763" marT="4763" marB="0" anchor="ctr">
                    <a:solidFill>
                      <a:srgbClr val="E7FBDD"/>
                    </a:solidFill>
                  </a:tcPr>
                </a:tc>
                <a:extLst>
                  <a:ext uri="{0D108BD9-81ED-4DB2-BD59-A6C34878D82A}">
                    <a16:rowId xmlns:a16="http://schemas.microsoft.com/office/drawing/2014/main" val="10007"/>
                  </a:ext>
                </a:extLst>
              </a:tr>
              <a:tr h="370840">
                <a:tc>
                  <a:txBody>
                    <a:bodyPr/>
                    <a:lstStyle/>
                    <a:p>
                      <a:pPr marL="0" indent="0" algn="ctr" defTabSz="914377" rtl="0" eaLnBrk="1" fontAlgn="ctr" latinLnBrk="0" hangingPunct="1"/>
                      <a:r>
                        <a:rPr lang="en-US" altLang="zh-CN" sz="1800" b="0" i="0" u="none" strike="noStrike" kern="1200" dirty="0">
                          <a:solidFill>
                            <a:schemeClr val="dk1"/>
                          </a:solidFill>
                          <a:effectLst/>
                          <a:latin typeface="Arial"/>
                          <a:ea typeface="+mn-ea"/>
                          <a:cs typeface="+mn-cs"/>
                        </a:rPr>
                        <a:t>7</a:t>
                      </a:r>
                    </a:p>
                  </a:txBody>
                  <a:tcPr marL="4763" marR="4763" marT="4763" marB="0" anchor="ctr">
                    <a:noFill/>
                  </a:tcPr>
                </a:tc>
                <a:tc>
                  <a:txBody>
                    <a:bodyPr/>
                    <a:lstStyle/>
                    <a:p>
                      <a:pPr marL="0" indent="177800" algn="l" defTabSz="914377" rtl="0" eaLnBrk="1" fontAlgn="ctr" latinLnBrk="0" hangingPunct="1"/>
                      <a:r>
                        <a:rPr lang="zh-CN" altLang="en-US" sz="1800" b="1" i="0" u="none" strike="noStrike" kern="1200" dirty="0">
                          <a:solidFill>
                            <a:schemeClr val="dk1"/>
                          </a:solidFill>
                          <a:effectLst/>
                          <a:latin typeface="+mn-ea"/>
                          <a:ea typeface="+mn-ea"/>
                          <a:cs typeface="+mn-cs"/>
                        </a:rPr>
                        <a:t>计划送审</a:t>
                      </a:r>
                    </a:p>
                  </a:txBody>
                  <a:tcPr marL="4763" marR="4763" marT="4763" marB="0" anchor="ctr">
                    <a:solidFill>
                      <a:srgbClr val="DEDCFC"/>
                    </a:solidFill>
                  </a:tcPr>
                </a:tc>
                <a:tc>
                  <a:txBody>
                    <a:bodyPr/>
                    <a:lstStyle/>
                    <a:p>
                      <a:pPr algn="ctr" fontAlgn="ctr"/>
                      <a:r>
                        <a:rPr lang="en-US" altLang="zh-CN" sz="1800" b="1" i="0" u="none" strike="noStrike" kern="1200" dirty="0">
                          <a:solidFill>
                            <a:schemeClr val="dk1"/>
                          </a:solidFill>
                          <a:effectLst/>
                          <a:latin typeface="+mn-ea"/>
                          <a:ea typeface="+mn-ea"/>
                          <a:cs typeface="+mn-cs"/>
                        </a:rPr>
                        <a:t>5</a:t>
                      </a:r>
                    </a:p>
                  </a:txBody>
                  <a:tcPr marL="4763" marR="4763" marT="4763" marB="0" anchor="ctr">
                    <a:solidFill>
                      <a:srgbClr val="DEDCFC"/>
                    </a:solidFill>
                  </a:tcPr>
                </a:tc>
                <a:tc>
                  <a:txBody>
                    <a:bodyPr/>
                    <a:lstStyle/>
                    <a:p>
                      <a:pPr marL="0" indent="177800" algn="l" defTabSz="914377" rtl="0" eaLnBrk="1" fontAlgn="ctr" latinLnBrk="0" hangingPunct="1"/>
                      <a:r>
                        <a:rPr lang="zh-CN" altLang="en-US" sz="1800" b="1" i="0" u="none" strike="noStrike" kern="1200" dirty="0">
                          <a:solidFill>
                            <a:schemeClr val="dk1"/>
                          </a:solidFill>
                          <a:effectLst/>
                          <a:latin typeface="+mn-ea"/>
                          <a:ea typeface="+mn-ea"/>
                          <a:cs typeface="+mn-cs"/>
                        </a:rPr>
                        <a:t>计划送审</a:t>
                      </a:r>
                    </a:p>
                  </a:txBody>
                  <a:tcPr marL="4763" marR="4763" marT="4763" marB="0" anchor="ctr">
                    <a:solidFill>
                      <a:srgbClr val="E7FBDD"/>
                    </a:solidFill>
                  </a:tcPr>
                </a:tc>
                <a:tc>
                  <a:txBody>
                    <a:bodyPr/>
                    <a:lstStyle/>
                    <a:p>
                      <a:pPr algn="ctr" fontAlgn="ctr"/>
                      <a:r>
                        <a:rPr lang="en-US" altLang="zh-CN" sz="1800" b="1" i="0" u="none" strike="noStrike" kern="1200" dirty="0">
                          <a:solidFill>
                            <a:schemeClr val="dk1"/>
                          </a:solidFill>
                          <a:effectLst/>
                          <a:latin typeface="+mn-ea"/>
                          <a:ea typeface="+mn-ea"/>
                          <a:cs typeface="+mn-cs"/>
                        </a:rPr>
                        <a:t>5</a:t>
                      </a:r>
                    </a:p>
                  </a:txBody>
                  <a:tcPr marL="4763" marR="4763" marT="4763" marB="0" anchor="ctr">
                    <a:solidFill>
                      <a:srgbClr val="E7FBDD"/>
                    </a:solidFill>
                  </a:tcPr>
                </a:tc>
                <a:extLst>
                  <a:ext uri="{0D108BD9-81ED-4DB2-BD59-A6C34878D82A}">
                    <a16:rowId xmlns:a16="http://schemas.microsoft.com/office/drawing/2014/main" val="10008"/>
                  </a:ext>
                </a:extLst>
              </a:tr>
              <a:tr h="370840">
                <a:tc>
                  <a:txBody>
                    <a:bodyPr/>
                    <a:lstStyle/>
                    <a:p>
                      <a:pPr marL="0" indent="0" algn="ctr" defTabSz="914377" rtl="0" eaLnBrk="1" fontAlgn="ctr" latinLnBrk="0" hangingPunct="1"/>
                      <a:r>
                        <a:rPr lang="en-US" altLang="zh-CN" sz="1800" b="0" i="0" u="none" strike="noStrike" kern="1200" dirty="0">
                          <a:solidFill>
                            <a:schemeClr val="dk1"/>
                          </a:solidFill>
                          <a:effectLst/>
                          <a:latin typeface="Arial"/>
                          <a:ea typeface="+mn-ea"/>
                          <a:cs typeface="+mn-cs"/>
                        </a:rPr>
                        <a:t>8</a:t>
                      </a:r>
                    </a:p>
                  </a:txBody>
                  <a:tcPr marL="4763" marR="4763" marT="4763" marB="0" anchor="ctr">
                    <a:noFill/>
                  </a:tcPr>
                </a:tc>
                <a:tc>
                  <a:txBody>
                    <a:bodyPr/>
                    <a:lstStyle/>
                    <a:p>
                      <a:pPr marL="0" marR="0" indent="177800" algn="l" defTabSz="914377" rtl="0" eaLnBrk="1" fontAlgn="ctr" latinLnBrk="0" hangingPunct="1">
                        <a:lnSpc>
                          <a:spcPct val="100000"/>
                        </a:lnSpc>
                        <a:spcBef>
                          <a:spcPts val="0"/>
                        </a:spcBef>
                        <a:spcAft>
                          <a:spcPts val="0"/>
                        </a:spcAft>
                        <a:buClrTx/>
                        <a:buSzTx/>
                        <a:buFontTx/>
                        <a:buNone/>
                        <a:tabLst/>
                        <a:defRPr/>
                      </a:pPr>
                      <a:r>
                        <a:rPr lang="zh-CN" altLang="en-US" sz="1800" b="1" i="0" u="none" strike="noStrike" kern="1200" dirty="0">
                          <a:solidFill>
                            <a:schemeClr val="dk1"/>
                          </a:solidFill>
                          <a:effectLst/>
                          <a:latin typeface="+mn-ea"/>
                          <a:ea typeface="+mn-ea"/>
                          <a:cs typeface="+mn-cs"/>
                        </a:rPr>
                        <a:t>保存目标计划</a:t>
                      </a:r>
                    </a:p>
                  </a:txBody>
                  <a:tcPr marL="4763" marR="4763" marT="4763" marB="0" anchor="ctr">
                    <a:solidFill>
                      <a:srgbClr val="DEDCFC"/>
                    </a:solidFill>
                  </a:tcPr>
                </a:tc>
                <a:tc>
                  <a:txBody>
                    <a:bodyPr/>
                    <a:lstStyle/>
                    <a:p>
                      <a:pPr algn="ctr" fontAlgn="ctr"/>
                      <a:r>
                        <a:rPr lang="en-US" altLang="zh-CN" sz="1800" b="1" i="0" u="none" strike="noStrike" kern="1200" dirty="0">
                          <a:solidFill>
                            <a:schemeClr val="dk1"/>
                          </a:solidFill>
                          <a:effectLst/>
                          <a:latin typeface="+mn-ea"/>
                          <a:ea typeface="+mn-ea"/>
                          <a:cs typeface="+mn-cs"/>
                        </a:rPr>
                        <a:t>5</a:t>
                      </a:r>
                    </a:p>
                  </a:txBody>
                  <a:tcPr marL="4763" marR="4763" marT="4763" marB="0" anchor="ctr">
                    <a:solidFill>
                      <a:srgbClr val="DEDCFC"/>
                    </a:solidFill>
                  </a:tcPr>
                </a:tc>
                <a:tc>
                  <a:txBody>
                    <a:bodyPr/>
                    <a:lstStyle/>
                    <a:p>
                      <a:pPr marL="0" marR="0" indent="177800" algn="l" defTabSz="914377" rtl="0" eaLnBrk="1" fontAlgn="ctr" latinLnBrk="0" hangingPunct="1">
                        <a:lnSpc>
                          <a:spcPct val="100000"/>
                        </a:lnSpc>
                        <a:spcBef>
                          <a:spcPts val="0"/>
                        </a:spcBef>
                        <a:spcAft>
                          <a:spcPts val="0"/>
                        </a:spcAft>
                        <a:buClrTx/>
                        <a:buSzTx/>
                        <a:buFontTx/>
                        <a:buNone/>
                        <a:tabLst/>
                        <a:defRPr/>
                      </a:pPr>
                      <a:r>
                        <a:rPr lang="zh-CN" altLang="en-US" sz="1800" b="1" i="0" u="none" strike="noStrike" kern="1200" dirty="0">
                          <a:solidFill>
                            <a:schemeClr val="dk1"/>
                          </a:solidFill>
                          <a:effectLst/>
                          <a:latin typeface="+mn-ea"/>
                          <a:ea typeface="+mn-ea"/>
                          <a:cs typeface="+mn-cs"/>
                        </a:rPr>
                        <a:t>保存目标计划</a:t>
                      </a:r>
                    </a:p>
                  </a:txBody>
                  <a:tcPr marL="4763" marR="4763" marT="4763" marB="0" anchor="ctr">
                    <a:solidFill>
                      <a:srgbClr val="E7FBDD"/>
                    </a:solidFill>
                  </a:tcPr>
                </a:tc>
                <a:tc>
                  <a:txBody>
                    <a:bodyPr/>
                    <a:lstStyle/>
                    <a:p>
                      <a:pPr algn="ctr" fontAlgn="ctr"/>
                      <a:r>
                        <a:rPr lang="en-US" altLang="zh-CN" sz="1800" b="1" i="0" u="none" strike="noStrike" kern="1200" dirty="0">
                          <a:solidFill>
                            <a:schemeClr val="dk1"/>
                          </a:solidFill>
                          <a:effectLst/>
                          <a:latin typeface="+mn-ea"/>
                          <a:ea typeface="+mn-ea"/>
                          <a:cs typeface="+mn-cs"/>
                        </a:rPr>
                        <a:t>5</a:t>
                      </a:r>
                    </a:p>
                  </a:txBody>
                  <a:tcPr marL="4763" marR="4763" marT="4763" marB="0" anchor="ctr">
                    <a:solidFill>
                      <a:srgbClr val="E7FBDD"/>
                    </a:solidFill>
                  </a:tcPr>
                </a:tc>
                <a:extLst>
                  <a:ext uri="{0D108BD9-81ED-4DB2-BD59-A6C34878D82A}">
                    <a16:rowId xmlns:a16="http://schemas.microsoft.com/office/drawing/2014/main" val="10009"/>
                  </a:ext>
                </a:extLst>
              </a:tr>
              <a:tr h="370840">
                <a:tc>
                  <a:txBody>
                    <a:bodyPr/>
                    <a:lstStyle/>
                    <a:p>
                      <a:pPr marL="0" indent="0" algn="ctr" defTabSz="914377" rtl="0" eaLnBrk="1" fontAlgn="ctr" latinLnBrk="0" hangingPunct="1"/>
                      <a:r>
                        <a:rPr lang="en-US" altLang="zh-CN" sz="1800" b="0" i="0" u="none" strike="noStrike" kern="1200" dirty="0">
                          <a:solidFill>
                            <a:schemeClr val="dk1"/>
                          </a:solidFill>
                          <a:effectLst/>
                          <a:latin typeface="Arial"/>
                          <a:ea typeface="+mn-ea"/>
                          <a:cs typeface="+mn-cs"/>
                        </a:rPr>
                        <a:t>9</a:t>
                      </a:r>
                    </a:p>
                  </a:txBody>
                  <a:tcPr marL="4763" marR="4763" marT="4763" marB="0" anchor="ctr">
                    <a:noFill/>
                  </a:tcPr>
                </a:tc>
                <a:tc>
                  <a:txBody>
                    <a:bodyPr/>
                    <a:lstStyle/>
                    <a:p>
                      <a:pPr marL="0" indent="177800" algn="l" defTabSz="914377" rtl="0" eaLnBrk="1" fontAlgn="ctr" latinLnBrk="0" hangingPunct="1"/>
                      <a:r>
                        <a:rPr lang="zh-CN" altLang="en-US" sz="1800" b="1" i="0" u="none" strike="noStrike" kern="1200" dirty="0">
                          <a:solidFill>
                            <a:schemeClr val="dk1"/>
                          </a:solidFill>
                          <a:effectLst/>
                          <a:latin typeface="+mn-ea"/>
                          <a:ea typeface="+mn-ea"/>
                          <a:cs typeface="+mn-cs"/>
                        </a:rPr>
                        <a:t>进度反馈</a:t>
                      </a:r>
                    </a:p>
                  </a:txBody>
                  <a:tcPr marL="4763" marR="4763" marT="4763" marB="0" anchor="ctr">
                    <a:solidFill>
                      <a:srgbClr val="DEDCFC"/>
                    </a:solidFill>
                  </a:tcPr>
                </a:tc>
                <a:tc>
                  <a:txBody>
                    <a:bodyPr/>
                    <a:lstStyle/>
                    <a:p>
                      <a:pPr algn="ctr" fontAlgn="ctr"/>
                      <a:r>
                        <a:rPr lang="en-US" altLang="zh-CN" sz="1800" b="1" i="0" u="none" strike="noStrike" kern="1200" dirty="0">
                          <a:solidFill>
                            <a:schemeClr val="dk1"/>
                          </a:solidFill>
                          <a:effectLst/>
                          <a:latin typeface="+mn-ea"/>
                          <a:ea typeface="+mn-ea"/>
                          <a:cs typeface="+mn-cs"/>
                        </a:rPr>
                        <a:t>30</a:t>
                      </a:r>
                    </a:p>
                  </a:txBody>
                  <a:tcPr marL="4763" marR="4763" marT="4763" marB="0" anchor="ctr">
                    <a:solidFill>
                      <a:srgbClr val="DEDCFC"/>
                    </a:solidFill>
                  </a:tcPr>
                </a:tc>
                <a:tc>
                  <a:txBody>
                    <a:bodyPr/>
                    <a:lstStyle/>
                    <a:p>
                      <a:pPr marL="0" indent="177800" algn="l" defTabSz="914377" rtl="0" eaLnBrk="1" fontAlgn="ctr" latinLnBrk="0" hangingPunct="1"/>
                      <a:r>
                        <a:rPr lang="zh-CN" altLang="en-US" sz="1800" b="1" i="0" u="none" strike="noStrike" kern="1200" dirty="0">
                          <a:solidFill>
                            <a:schemeClr val="dk1"/>
                          </a:solidFill>
                          <a:effectLst/>
                          <a:latin typeface="+mn-ea"/>
                          <a:ea typeface="+mn-ea"/>
                          <a:cs typeface="+mn-cs"/>
                        </a:rPr>
                        <a:t>进度反馈</a:t>
                      </a:r>
                    </a:p>
                  </a:txBody>
                  <a:tcPr marL="4763" marR="4763" marT="4763" marB="0" anchor="ctr">
                    <a:solidFill>
                      <a:srgbClr val="E7FBDD"/>
                    </a:solidFill>
                  </a:tcPr>
                </a:tc>
                <a:tc>
                  <a:txBody>
                    <a:bodyPr/>
                    <a:lstStyle/>
                    <a:p>
                      <a:pPr algn="ctr" fontAlgn="ctr"/>
                      <a:r>
                        <a:rPr lang="en-US" altLang="zh-CN" sz="1800" b="1" i="0" u="none" strike="noStrike" kern="1200" dirty="0">
                          <a:solidFill>
                            <a:schemeClr val="dk1"/>
                          </a:solidFill>
                          <a:effectLst/>
                          <a:latin typeface="+mn-ea"/>
                          <a:ea typeface="+mn-ea"/>
                          <a:cs typeface="+mn-cs"/>
                        </a:rPr>
                        <a:t>20</a:t>
                      </a:r>
                    </a:p>
                  </a:txBody>
                  <a:tcPr marL="4763" marR="4763" marT="4763" marB="0" anchor="ctr">
                    <a:solidFill>
                      <a:srgbClr val="E7FBDD"/>
                    </a:solidFill>
                  </a:tcPr>
                </a:tc>
                <a:extLst>
                  <a:ext uri="{0D108BD9-81ED-4DB2-BD59-A6C34878D82A}">
                    <a16:rowId xmlns:a16="http://schemas.microsoft.com/office/drawing/2014/main" val="10010"/>
                  </a:ext>
                </a:extLst>
              </a:tr>
              <a:tr h="370840">
                <a:tc>
                  <a:txBody>
                    <a:bodyPr/>
                    <a:lstStyle/>
                    <a:p>
                      <a:pPr marL="0" indent="0" algn="ctr" defTabSz="914377" rtl="0" eaLnBrk="1" fontAlgn="ctr" latinLnBrk="0" hangingPunct="1"/>
                      <a:r>
                        <a:rPr lang="en-US" altLang="zh-CN" sz="1800" b="0" i="0" u="none" strike="noStrike" kern="1200" dirty="0">
                          <a:solidFill>
                            <a:schemeClr val="dk1"/>
                          </a:solidFill>
                          <a:effectLst/>
                          <a:latin typeface="Arial"/>
                          <a:ea typeface="+mn-ea"/>
                          <a:cs typeface="+mn-cs"/>
                        </a:rPr>
                        <a:t>10</a:t>
                      </a:r>
                    </a:p>
                  </a:txBody>
                  <a:tcPr marL="4763" marR="4763" marT="4763" marB="0" anchor="ctr">
                    <a:noFill/>
                  </a:tcPr>
                </a:tc>
                <a:tc>
                  <a:txBody>
                    <a:bodyPr/>
                    <a:lstStyle/>
                    <a:p>
                      <a:pPr marL="0" indent="177800" algn="l" defTabSz="914377" rtl="0" eaLnBrk="1" fontAlgn="ctr" latinLnBrk="0" hangingPunct="1"/>
                      <a:r>
                        <a:rPr lang="zh-CN" altLang="en-US" sz="1800" b="1" i="0" u="none" strike="noStrike" kern="1200" dirty="0">
                          <a:solidFill>
                            <a:schemeClr val="dk1"/>
                          </a:solidFill>
                          <a:effectLst/>
                          <a:latin typeface="+mn-ea"/>
                          <a:ea typeface="+mn-ea"/>
                          <a:cs typeface="+mn-cs"/>
                        </a:rPr>
                        <a:t>进度监控及结果分析</a:t>
                      </a:r>
                    </a:p>
                  </a:txBody>
                  <a:tcPr marL="4763" marR="4763" marT="4763" marB="0" anchor="ctr">
                    <a:solidFill>
                      <a:srgbClr val="DEDCFC"/>
                    </a:solidFill>
                  </a:tcPr>
                </a:tc>
                <a:tc>
                  <a:txBody>
                    <a:bodyPr/>
                    <a:lstStyle/>
                    <a:p>
                      <a:pPr algn="ctr" fontAlgn="ctr"/>
                      <a:r>
                        <a:rPr lang="en-US" altLang="zh-CN" sz="1800" b="1" i="0" u="none" strike="noStrike" kern="1200" dirty="0">
                          <a:solidFill>
                            <a:schemeClr val="dk1"/>
                          </a:solidFill>
                          <a:effectLst/>
                          <a:latin typeface="+mn-ea"/>
                          <a:ea typeface="+mn-ea"/>
                          <a:cs typeface="+mn-cs"/>
                        </a:rPr>
                        <a:t>20</a:t>
                      </a:r>
                    </a:p>
                  </a:txBody>
                  <a:tcPr marL="4763" marR="4763" marT="4763" marB="0" anchor="ctr">
                    <a:solidFill>
                      <a:srgbClr val="DEDCFC"/>
                    </a:solidFill>
                  </a:tcPr>
                </a:tc>
                <a:tc>
                  <a:txBody>
                    <a:bodyPr/>
                    <a:lstStyle/>
                    <a:p>
                      <a:pPr marL="0" indent="177800" algn="l" defTabSz="914377" rtl="0" eaLnBrk="1" fontAlgn="ctr" latinLnBrk="0" hangingPunct="1"/>
                      <a:r>
                        <a:rPr lang="zh-CN" altLang="en-US" sz="1800" b="1" i="0" u="none" strike="noStrike" kern="1200" dirty="0">
                          <a:solidFill>
                            <a:schemeClr val="dk1"/>
                          </a:solidFill>
                          <a:effectLst/>
                          <a:latin typeface="+mn-ea"/>
                          <a:ea typeface="+mn-ea"/>
                          <a:cs typeface="+mn-cs"/>
                        </a:rPr>
                        <a:t>进度监控及结果分析</a:t>
                      </a:r>
                    </a:p>
                  </a:txBody>
                  <a:tcPr marL="4763" marR="4763" marT="4763" marB="0" anchor="ctr">
                    <a:solidFill>
                      <a:srgbClr val="E7FBDD"/>
                    </a:solidFill>
                  </a:tcPr>
                </a:tc>
                <a:tc>
                  <a:txBody>
                    <a:bodyPr/>
                    <a:lstStyle/>
                    <a:p>
                      <a:pPr algn="ctr" fontAlgn="ctr"/>
                      <a:r>
                        <a:rPr lang="en-US" altLang="zh-CN" sz="1800" b="1" i="0" u="none" strike="noStrike" kern="1200" dirty="0">
                          <a:solidFill>
                            <a:schemeClr val="dk1"/>
                          </a:solidFill>
                          <a:effectLst/>
                          <a:latin typeface="+mn-ea"/>
                          <a:ea typeface="+mn-ea"/>
                          <a:cs typeface="+mn-cs"/>
                        </a:rPr>
                        <a:t>15</a:t>
                      </a:r>
                    </a:p>
                  </a:txBody>
                  <a:tcPr marL="4763" marR="4763" marT="4763" marB="0" anchor="ctr">
                    <a:solidFill>
                      <a:srgbClr val="E7FBDD"/>
                    </a:solidFill>
                  </a:tcPr>
                </a:tc>
                <a:extLst>
                  <a:ext uri="{0D108BD9-81ED-4DB2-BD59-A6C34878D82A}">
                    <a16:rowId xmlns:a16="http://schemas.microsoft.com/office/drawing/2014/main" val="10011"/>
                  </a:ext>
                </a:extLst>
              </a:tr>
              <a:tr h="370840">
                <a:tc gridSpan="2">
                  <a:txBody>
                    <a:bodyPr/>
                    <a:lstStyle/>
                    <a:p>
                      <a:pPr marL="0" indent="177800" algn="l" defTabSz="914377" rtl="0" eaLnBrk="1" fontAlgn="ctr" latinLnBrk="0" hangingPunct="1"/>
                      <a:r>
                        <a:rPr lang="zh-CN" altLang="en-US" sz="1800" b="1" i="0" u="none" strike="noStrike" kern="1200" dirty="0">
                          <a:solidFill>
                            <a:srgbClr val="FF0000"/>
                          </a:solidFill>
                          <a:effectLst>
                            <a:outerShdw blurRad="38100" dist="38100" dir="2700000" algn="tl">
                              <a:srgbClr val="000000">
                                <a:alpha val="43137"/>
                              </a:srgbClr>
                            </a:outerShdw>
                          </a:effectLst>
                          <a:latin typeface="宋体"/>
                          <a:ea typeface="+mn-ea"/>
                          <a:cs typeface="+mn-cs"/>
                        </a:rPr>
                        <a:t>合计：</a:t>
                      </a:r>
                    </a:p>
                  </a:txBody>
                  <a:tcPr marL="4763" marR="4763" marT="4763" marB="0" anchor="ctr">
                    <a:noFill/>
                  </a:tcPr>
                </a:tc>
                <a:tc hMerge="1">
                  <a:txBody>
                    <a:bodyPr/>
                    <a:lstStyle/>
                    <a:p>
                      <a:pPr marL="0" indent="177800" algn="l" defTabSz="914377" rtl="0" eaLnBrk="1" fontAlgn="ctr" latinLnBrk="0" hangingPunct="1"/>
                      <a:endParaRPr lang="zh-CN" altLang="en-US" sz="2000" b="0" i="0" u="none" strike="noStrike" kern="1200" dirty="0">
                        <a:solidFill>
                          <a:schemeClr val="dk1"/>
                        </a:solidFill>
                        <a:effectLst/>
                        <a:latin typeface="宋体"/>
                        <a:ea typeface="+mn-ea"/>
                        <a:cs typeface="+mn-cs"/>
                      </a:endParaRPr>
                    </a:p>
                  </a:txBody>
                  <a:tcPr marL="4763" marR="4763" marT="4763" marB="0" anchor="ctr">
                    <a:solidFill>
                      <a:srgbClr val="DEDCFC"/>
                    </a:solidFill>
                  </a:tcPr>
                </a:tc>
                <a:tc>
                  <a:txBody>
                    <a:bodyPr/>
                    <a:lstStyle/>
                    <a:p>
                      <a:pPr algn="ctr" fontAlgn="ctr"/>
                      <a:r>
                        <a:rPr lang="en-US" altLang="zh-CN" sz="1800" b="1" i="0" u="none" strike="noStrike" dirty="0">
                          <a:solidFill>
                            <a:srgbClr val="FF0000"/>
                          </a:solidFill>
                          <a:effectLst>
                            <a:outerShdw blurRad="38100" dist="38100" dir="2700000" algn="tl">
                              <a:srgbClr val="000000">
                                <a:alpha val="43137"/>
                              </a:srgbClr>
                            </a:outerShdw>
                          </a:effectLst>
                          <a:latin typeface="Arial"/>
                        </a:rPr>
                        <a:t>105+60</a:t>
                      </a:r>
                    </a:p>
                  </a:txBody>
                  <a:tcPr marL="4763" marR="4763" marT="4763" marB="0" anchor="ctr">
                    <a:noFill/>
                  </a:tcPr>
                </a:tc>
                <a:tc>
                  <a:txBody>
                    <a:bodyPr/>
                    <a:lstStyle/>
                    <a:p>
                      <a:pPr marL="0" indent="177800" algn="l" defTabSz="914377" rtl="0" eaLnBrk="1" fontAlgn="ctr" latinLnBrk="0" hangingPunct="1"/>
                      <a:endParaRPr lang="zh-CN" altLang="en-US" sz="1800" b="1" i="0" u="none" strike="noStrike" kern="1200" dirty="0">
                        <a:solidFill>
                          <a:srgbClr val="FF0000"/>
                        </a:solidFill>
                        <a:effectLst>
                          <a:outerShdw blurRad="38100" dist="38100" dir="2700000" algn="tl">
                            <a:srgbClr val="000000">
                              <a:alpha val="43137"/>
                            </a:srgbClr>
                          </a:outerShdw>
                        </a:effectLst>
                        <a:latin typeface="宋体"/>
                        <a:ea typeface="+mn-ea"/>
                        <a:cs typeface="+mn-cs"/>
                      </a:endParaRPr>
                    </a:p>
                  </a:txBody>
                  <a:tcPr marL="4763" marR="4763" marT="4763" marB="0" anchor="ctr">
                    <a:noFill/>
                  </a:tcPr>
                </a:tc>
                <a:tc>
                  <a:txBody>
                    <a:bodyPr/>
                    <a:lstStyle/>
                    <a:p>
                      <a:pPr algn="ctr" fontAlgn="ctr"/>
                      <a:r>
                        <a:rPr lang="en-US" altLang="zh-CN" sz="1800" b="1" i="0" u="none" strike="noStrike" dirty="0">
                          <a:solidFill>
                            <a:srgbClr val="FF0000"/>
                          </a:solidFill>
                          <a:effectLst>
                            <a:outerShdw blurRad="38100" dist="38100" dir="2700000" algn="tl">
                              <a:srgbClr val="000000">
                                <a:alpha val="43137"/>
                              </a:srgbClr>
                            </a:outerShdw>
                          </a:effectLst>
                          <a:latin typeface="Arial"/>
                        </a:rPr>
                        <a:t>100</a:t>
                      </a:r>
                    </a:p>
                  </a:txBody>
                  <a:tcPr marL="4763" marR="4763" marT="4763" marB="0" anchor="ctr">
                    <a:no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75216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0" y="2202440"/>
            <a:ext cx="12192000" cy="2419703"/>
            <a:chOff x="170694" y="177982"/>
            <a:chExt cx="3936004"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latin typeface="微软雅黑 Light" panose="020B0502040204020203" pitchFamily="34" charset="-122"/>
                <a:ea typeface="微软雅黑 Light" panose="020B0502040204020203" pitchFamily="34" charset="-122"/>
                <a:cs typeface="+mn-ea"/>
                <a:sym typeface="Arial"/>
              </a:endParaRPr>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latin typeface="微软雅黑 Light" panose="020B0502040204020203" pitchFamily="34" charset="-122"/>
                <a:ea typeface="微软雅黑 Light" panose="020B0502040204020203" pitchFamily="34" charset="-122"/>
                <a:cs typeface="+mn-ea"/>
                <a:sym typeface="Arial"/>
              </a:endParaRPr>
            </a:p>
          </p:txBody>
        </p:sp>
        <p:sp>
          <p:nvSpPr>
            <p:cNvPr id="46" name="矩形 45"/>
            <p:cNvSpPr/>
            <p:nvPr/>
          </p:nvSpPr>
          <p:spPr>
            <a:xfrm>
              <a:off x="170694" y="261768"/>
              <a:ext cx="3936004" cy="611981"/>
            </a:xfrm>
            <a:prstGeom prst="rect">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endParaRPr lang="zh-CN" altLang="en-US" sz="2400">
                <a:solidFill>
                  <a:prstClr val="black"/>
                </a:solidFill>
                <a:latin typeface="微软雅黑 Light" panose="020B0502040204020203" pitchFamily="34" charset="-122"/>
                <a:ea typeface="微软雅黑 Light" panose="020B0502040204020203" pitchFamily="34" charset="-122"/>
                <a:cs typeface="+mn-ea"/>
                <a:sym typeface="Arial"/>
              </a:endParaRPr>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latin typeface="微软雅黑 Light" panose="020B0502040204020203" pitchFamily="34" charset="-122"/>
                <a:ea typeface="微软雅黑 Light" panose="020B0502040204020203" pitchFamily="34" charset="-122"/>
                <a:cs typeface="+mn-ea"/>
                <a:sym typeface="Arial"/>
              </a:endParaRPr>
            </a:p>
          </p:txBody>
        </p:sp>
        <p:sp>
          <p:nvSpPr>
            <p:cNvPr id="48" name="文本框 6"/>
            <p:cNvSpPr txBox="1"/>
            <p:nvPr/>
          </p:nvSpPr>
          <p:spPr>
            <a:xfrm>
              <a:off x="650907" y="284178"/>
              <a:ext cx="569115" cy="559693"/>
            </a:xfrm>
            <a:prstGeom prst="rect">
              <a:avLst/>
            </a:prstGeom>
            <a:noFill/>
          </p:spPr>
          <p:txBody>
            <a:bodyPr wrap="square" lIns="91440" tIns="45720" rIns="91440" bIns="45720" rtlCol="0">
              <a:spAutoFit/>
            </a:bodyPr>
            <a:lstStyle/>
            <a:p>
              <a:r>
                <a:rPr lang="en-US" altLang="zh-CN" sz="10666" dirty="0">
                  <a:solidFill>
                    <a:prstClr val="white">
                      <a:lumMod val="95000"/>
                    </a:prstClr>
                  </a:solidFill>
                  <a:latin typeface="微软雅黑 Light" panose="020B0502040204020203" pitchFamily="34" charset="-122"/>
                  <a:ea typeface="微软雅黑 Light" panose="020B0502040204020203" pitchFamily="34" charset="-122"/>
                  <a:cs typeface="+mn-ea"/>
                  <a:sym typeface="Arial"/>
                </a:rPr>
                <a:t>04</a:t>
              </a:r>
              <a:endParaRPr lang="zh-CN" altLang="en-US" sz="10666" dirty="0">
                <a:solidFill>
                  <a:prstClr val="white">
                    <a:lumMod val="95000"/>
                  </a:prstClr>
                </a:solidFill>
                <a:latin typeface="微软雅黑 Light" panose="020B0502040204020203" pitchFamily="34" charset="-122"/>
                <a:ea typeface="微软雅黑 Light" panose="020B0502040204020203" pitchFamily="34" charset="-122"/>
                <a:cs typeface="+mn-ea"/>
                <a:sym typeface="Arial"/>
              </a:endParaRPr>
            </a:p>
          </p:txBody>
        </p:sp>
      </p:grpSp>
      <p:sp>
        <p:nvSpPr>
          <p:cNvPr id="49" name="TextBox 48"/>
          <p:cNvSpPr txBox="1"/>
          <p:nvPr/>
        </p:nvSpPr>
        <p:spPr>
          <a:xfrm>
            <a:off x="3970635" y="2982043"/>
            <a:ext cx="7309941" cy="830999"/>
          </a:xfrm>
          <a:prstGeom prst="rect">
            <a:avLst/>
          </a:prstGeom>
          <a:noFill/>
        </p:spPr>
        <p:txBody>
          <a:bodyPr wrap="square" lIns="91445" tIns="45721" rIns="91445" bIns="45721" rtlCol="0">
            <a:spAutoFit/>
          </a:bodyPr>
          <a:lstStyle/>
          <a:p>
            <a:r>
              <a:rPr lang="zh-CN" altLang="en-US" sz="4800" dirty="0">
                <a:solidFill>
                  <a:srgbClr val="00B0F0"/>
                </a:solidFill>
                <a:latin typeface="微软雅黑" panose="020B0503020204020204" pitchFamily="34" charset="-122"/>
                <a:ea typeface="微软雅黑" panose="020B0503020204020204" pitchFamily="34" charset="-122"/>
                <a:sym typeface="Arial"/>
              </a:rPr>
              <a:t>普华科技公司简介</a:t>
            </a:r>
            <a:endParaRPr lang="en-GB" altLang="zh-CN" sz="4800" dirty="0">
              <a:solidFill>
                <a:srgbClr val="00B0F0"/>
              </a:solidFill>
              <a:latin typeface="微软雅黑" panose="020B0503020204020204" pitchFamily="34" charset="-122"/>
              <a:ea typeface="微软雅黑" panose="020B0503020204020204" pitchFamily="34" charset="-122"/>
              <a:sym typeface="Arial"/>
            </a:endParaRPr>
          </a:p>
        </p:txBody>
      </p:sp>
    </p:spTree>
    <p:extLst>
      <p:ext uri="{BB962C8B-B14F-4D97-AF65-F5344CB8AC3E}">
        <p14:creationId xmlns:p14="http://schemas.microsoft.com/office/powerpoint/2010/main" val="4012108255"/>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4549942-EBCF-498A-96E9-B5FABBEF610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142" r="54937" b="687"/>
          <a:stretch/>
        </p:blipFill>
        <p:spPr>
          <a:xfrm>
            <a:off x="8153586" y="-52902"/>
            <a:ext cx="4038415" cy="6910903"/>
          </a:xfrm>
          <a:prstGeom prst="rect">
            <a:avLst/>
          </a:prstGeom>
        </p:spPr>
      </p:pic>
      <p:sp>
        <p:nvSpPr>
          <p:cNvPr id="3" name="矩形 2">
            <a:extLst>
              <a:ext uri="{FF2B5EF4-FFF2-40B4-BE49-F238E27FC236}">
                <a16:creationId xmlns:a16="http://schemas.microsoft.com/office/drawing/2014/main" id="{1368C050-4071-4148-A54E-E403644A723D}"/>
              </a:ext>
            </a:extLst>
          </p:cNvPr>
          <p:cNvSpPr/>
          <p:nvPr/>
        </p:nvSpPr>
        <p:spPr>
          <a:xfrm>
            <a:off x="0" y="949614"/>
            <a:ext cx="8976320" cy="13009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3200" dirty="0">
              <a:solidFill>
                <a:prstClr val="white"/>
              </a:solidFill>
            </a:endParaRPr>
          </a:p>
        </p:txBody>
      </p:sp>
      <p:sp>
        <p:nvSpPr>
          <p:cNvPr id="4" name="TextBox 11">
            <a:extLst>
              <a:ext uri="{FF2B5EF4-FFF2-40B4-BE49-F238E27FC236}">
                <a16:creationId xmlns:a16="http://schemas.microsoft.com/office/drawing/2014/main" id="{2A51551A-437E-484A-8691-04A91B6FED75}"/>
              </a:ext>
            </a:extLst>
          </p:cNvPr>
          <p:cNvSpPr txBox="1"/>
          <p:nvPr/>
        </p:nvSpPr>
        <p:spPr>
          <a:xfrm>
            <a:off x="459267" y="890090"/>
            <a:ext cx="8009104" cy="1323696"/>
          </a:xfrm>
          <a:prstGeom prst="rect">
            <a:avLst/>
          </a:prstGeom>
          <a:noFill/>
        </p:spPr>
        <p:txBody>
          <a:bodyPr wrap="square" rtlCol="0">
            <a:spAutoFit/>
          </a:bodyPr>
          <a:lstStyle/>
          <a:p>
            <a:pPr>
              <a:lnSpc>
                <a:spcPct val="150000"/>
              </a:lnSpc>
            </a:pPr>
            <a:r>
              <a:rPr lang="zh-CN" altLang="en-US" sz="2667" dirty="0">
                <a:solidFill>
                  <a:prstClr val="white"/>
                </a:solidFill>
                <a:latin typeface="微软雅黑" panose="020B0503020204020204" pitchFamily="34" charset="-122"/>
                <a:ea typeface="微软雅黑" panose="020B0503020204020204" pitchFamily="34" charset="-122"/>
              </a:rPr>
              <a:t>专业项目管理整体解决方案著名提供商</a:t>
            </a:r>
            <a:endParaRPr lang="en-US" altLang="zh-CN" sz="2667" dirty="0">
              <a:solidFill>
                <a:prstClr val="white"/>
              </a:solidFill>
              <a:latin typeface="微软雅黑" panose="020B0503020204020204" pitchFamily="34" charset="-122"/>
              <a:ea typeface="微软雅黑" panose="020B0503020204020204" pitchFamily="34" charset="-122"/>
            </a:endParaRPr>
          </a:p>
          <a:p>
            <a:pPr>
              <a:lnSpc>
                <a:spcPct val="150000"/>
              </a:lnSpc>
            </a:pPr>
            <a:r>
              <a:rPr lang="zh-CN" altLang="en-US" sz="2667" dirty="0">
                <a:solidFill>
                  <a:prstClr val="white"/>
                </a:solidFill>
                <a:latin typeface="微软雅黑" panose="020B0503020204020204" pitchFamily="34" charset="-122"/>
                <a:ea typeface="微软雅黑" panose="020B0503020204020204" pitchFamily="34" charset="-122"/>
              </a:rPr>
              <a:t>中国项目管理信息化建设领域的领导企业</a:t>
            </a:r>
          </a:p>
        </p:txBody>
      </p:sp>
      <p:sp>
        <p:nvSpPr>
          <p:cNvPr id="5" name="TextBox 12">
            <a:extLst>
              <a:ext uri="{FF2B5EF4-FFF2-40B4-BE49-F238E27FC236}">
                <a16:creationId xmlns:a16="http://schemas.microsoft.com/office/drawing/2014/main" id="{4F66DDF5-3403-4351-A65B-DBA784EE5D77}"/>
              </a:ext>
            </a:extLst>
          </p:cNvPr>
          <p:cNvSpPr txBox="1"/>
          <p:nvPr/>
        </p:nvSpPr>
        <p:spPr>
          <a:xfrm>
            <a:off x="234748" y="2276331"/>
            <a:ext cx="7981387" cy="4121641"/>
          </a:xfrm>
          <a:prstGeom prst="rect">
            <a:avLst/>
          </a:prstGeom>
          <a:noFill/>
        </p:spPr>
        <p:txBody>
          <a:bodyPr wrap="square" rtlCol="0">
            <a:spAutoFit/>
          </a:bodyPr>
          <a:lstStyle/>
          <a:p>
            <a:pPr marL="507974" indent="-507974">
              <a:lnSpc>
                <a:spcPct val="150000"/>
              </a:lnSpc>
              <a:spcAft>
                <a:spcPts val="1067"/>
              </a:spcAft>
              <a:buFont typeface="Arial" panose="020B0604020202020204" pitchFamily="34" charset="0"/>
              <a:buChar char="•"/>
            </a:pPr>
            <a:r>
              <a:rPr lang="zh-CN" altLang="en-US" sz="1600" dirty="0">
                <a:solidFill>
                  <a:prstClr val="black"/>
                </a:solidFill>
                <a:latin typeface="微软雅黑 Light" panose="020B0502040204020203" pitchFamily="34" charset="-122"/>
                <a:ea typeface="微软雅黑 Light" panose="020B0502040204020203" pitchFamily="34" charset="-122"/>
              </a:rPr>
              <a:t>公司</a:t>
            </a:r>
            <a:r>
              <a:rPr lang="en-US" altLang="zh-CN" sz="1600" b="1" dirty="0">
                <a:solidFill>
                  <a:srgbClr val="00B0F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1992</a:t>
            </a:r>
            <a:r>
              <a:rPr lang="zh-CN" altLang="en-US" sz="1600" b="1" dirty="0">
                <a:solidFill>
                  <a:srgbClr val="00B0F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年成立</a:t>
            </a:r>
            <a:r>
              <a:rPr lang="zh-CN" altLang="en-US" sz="1600" dirty="0">
                <a:solidFill>
                  <a:prstClr val="black"/>
                </a:solidFill>
                <a:latin typeface="微软雅黑 Light" panose="020B0502040204020203" pitchFamily="34" charset="-122"/>
                <a:ea typeface="微软雅黑 Light" panose="020B0502040204020203" pitchFamily="34" charset="-122"/>
              </a:rPr>
              <a:t>，一直致力于项目管理研究及信息化实践事业，提供全面的项目管理服务和</a:t>
            </a:r>
            <a:r>
              <a:rPr lang="zh-CN" altLang="en-US" sz="1600" b="1" dirty="0">
                <a:solidFill>
                  <a:srgbClr val="00B0F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信息化解决方案</a:t>
            </a:r>
            <a:r>
              <a:rPr lang="zh-CN" altLang="en-US" sz="1600" dirty="0">
                <a:solidFill>
                  <a:prstClr val="black"/>
                </a:solidFill>
                <a:latin typeface="微软雅黑 Light" panose="020B0502040204020203" pitchFamily="34" charset="-122"/>
                <a:ea typeface="微软雅黑 Light" panose="020B0502040204020203" pitchFamily="34" charset="-122"/>
              </a:rPr>
              <a:t>。</a:t>
            </a:r>
          </a:p>
          <a:p>
            <a:pPr marL="507974" indent="-507974">
              <a:lnSpc>
                <a:spcPct val="150000"/>
              </a:lnSpc>
              <a:spcAft>
                <a:spcPts val="1067"/>
              </a:spcAft>
              <a:buFont typeface="Arial" panose="020B0604020202020204" pitchFamily="34" charset="0"/>
              <a:buChar char="•"/>
            </a:pPr>
            <a:r>
              <a:rPr lang="zh-CN" altLang="en-US" sz="1600" dirty="0">
                <a:solidFill>
                  <a:prstClr val="black"/>
                </a:solidFill>
                <a:latin typeface="微软雅黑 Light" panose="020B0502040204020203" pitchFamily="34" charset="-122"/>
                <a:ea typeface="微软雅黑 Light" panose="020B0502040204020203" pitchFamily="34" charset="-122"/>
              </a:rPr>
              <a:t>超过</a:t>
            </a:r>
            <a:r>
              <a:rPr lang="en-US" altLang="zh-CN" sz="1600" b="1" dirty="0">
                <a:solidFill>
                  <a:srgbClr val="00B0F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2600</a:t>
            </a:r>
            <a:r>
              <a:rPr lang="zh-CN" altLang="en-US" sz="1600" b="1" dirty="0">
                <a:solidFill>
                  <a:srgbClr val="00B0F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个企业</a:t>
            </a:r>
            <a:r>
              <a:rPr lang="zh-CN" altLang="en-US" sz="1600" dirty="0">
                <a:solidFill>
                  <a:prstClr val="black"/>
                </a:solidFill>
                <a:latin typeface="微软雅黑 Light" panose="020B0502040204020203" pitchFamily="34" charset="-122"/>
                <a:ea typeface="微软雅黑 Light" panose="020B0502040204020203" pitchFamily="34" charset="-122"/>
              </a:rPr>
              <a:t>选择了普华的产品和服务，超过</a:t>
            </a:r>
            <a:r>
              <a:rPr lang="en-US" altLang="zh-CN" sz="1600" b="1" dirty="0">
                <a:solidFill>
                  <a:srgbClr val="00B0F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3500</a:t>
            </a:r>
            <a:r>
              <a:rPr lang="zh-CN" altLang="en-US" sz="1600" b="1" dirty="0">
                <a:solidFill>
                  <a:srgbClr val="00B0F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个单位</a:t>
            </a:r>
            <a:r>
              <a:rPr lang="zh-CN" altLang="en-US" sz="1600" dirty="0">
                <a:solidFill>
                  <a:prstClr val="black"/>
                </a:solidFill>
                <a:latin typeface="微软雅黑 Light" panose="020B0502040204020203" pitchFamily="34" charset="-122"/>
                <a:ea typeface="微软雅黑 Light" panose="020B0502040204020203" pitchFamily="34" charset="-122"/>
              </a:rPr>
              <a:t>用户在使用普华的产品和服务，超过</a:t>
            </a:r>
            <a:r>
              <a:rPr lang="en-US" altLang="zh-CN" sz="1600" b="1" dirty="0">
                <a:solidFill>
                  <a:srgbClr val="00B0F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40000</a:t>
            </a:r>
            <a:r>
              <a:rPr lang="zh-CN" altLang="en-US" sz="1600" b="1" dirty="0">
                <a:solidFill>
                  <a:srgbClr val="00B0F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人</a:t>
            </a:r>
            <a:r>
              <a:rPr lang="zh-CN" altLang="en-US" sz="1600" dirty="0">
                <a:solidFill>
                  <a:prstClr val="black"/>
                </a:solidFill>
                <a:latin typeface="微软雅黑 Light" panose="020B0502040204020203" pitchFamily="34" charset="-122"/>
                <a:ea typeface="微软雅黑 Light" panose="020B0502040204020203" pitchFamily="34" charset="-122"/>
              </a:rPr>
              <a:t>接受过普华的培训！</a:t>
            </a:r>
          </a:p>
          <a:p>
            <a:pPr marL="507974" indent="-507974">
              <a:lnSpc>
                <a:spcPct val="150000"/>
              </a:lnSpc>
              <a:spcAft>
                <a:spcPts val="1067"/>
              </a:spcAft>
              <a:buFont typeface="Arial" panose="020B0604020202020204" pitchFamily="34" charset="0"/>
              <a:buChar char="•"/>
            </a:pPr>
            <a:r>
              <a:rPr lang="zh-CN" altLang="en-US" sz="1600" dirty="0">
                <a:solidFill>
                  <a:srgbClr val="000000"/>
                </a:solidFill>
                <a:latin typeface="微软雅黑 Light" panose="020B0502040204020203" pitchFamily="34" charset="-122"/>
                <a:ea typeface="微软雅黑 Light" panose="020B0502040204020203" pitchFamily="34" charset="-122"/>
              </a:rPr>
              <a:t>入选互联网周刊联合</a:t>
            </a:r>
            <a:r>
              <a:rPr lang="en-US" altLang="zh-CN" sz="1600" dirty="0">
                <a:solidFill>
                  <a:srgbClr val="000000"/>
                </a:solidFill>
                <a:latin typeface="微软雅黑 Light" panose="020B0502040204020203" pitchFamily="34" charset="-122"/>
                <a:ea typeface="微软雅黑 Light" panose="020B0502040204020203" pitchFamily="34" charset="-122"/>
              </a:rPr>
              <a:t>eNet</a:t>
            </a:r>
            <a:r>
              <a:rPr lang="zh-CN" altLang="en-US" sz="1600" dirty="0">
                <a:solidFill>
                  <a:srgbClr val="000000"/>
                </a:solidFill>
                <a:latin typeface="微软雅黑 Light" panose="020B0502040204020203" pitchFamily="34" charset="-122"/>
                <a:ea typeface="微软雅黑 Light" panose="020B0502040204020203" pitchFamily="34" charset="-122"/>
              </a:rPr>
              <a:t>研究院发布的</a:t>
            </a:r>
            <a:r>
              <a:rPr lang="en-US" altLang="zh-CN" sz="1600" dirty="0">
                <a:solidFill>
                  <a:srgbClr val="000000"/>
                </a:solidFill>
                <a:latin typeface="微软雅黑 Light" panose="020B0502040204020203" pitchFamily="34" charset="-122"/>
                <a:ea typeface="微软雅黑 Light" panose="020B0502040204020203" pitchFamily="34" charset="-122"/>
              </a:rPr>
              <a:t>2017</a:t>
            </a:r>
            <a:r>
              <a:rPr lang="zh-CN" altLang="en-US" sz="1600" dirty="0">
                <a:solidFill>
                  <a:srgbClr val="000000"/>
                </a:solidFill>
                <a:latin typeface="微软雅黑 Light" panose="020B0502040204020203" pitchFamily="34" charset="-122"/>
                <a:ea typeface="微软雅黑 Light" panose="020B0502040204020203" pitchFamily="34" charset="-122"/>
              </a:rPr>
              <a:t>年中国企业咨询服务百强单位。</a:t>
            </a:r>
            <a:endParaRPr lang="en-US" altLang="zh-CN" sz="1600" dirty="0">
              <a:solidFill>
                <a:srgbClr val="000000"/>
              </a:solidFill>
              <a:latin typeface="微软雅黑 Light" panose="020B0502040204020203" pitchFamily="34" charset="-122"/>
              <a:ea typeface="微软雅黑 Light" panose="020B0502040204020203" pitchFamily="34" charset="-122"/>
            </a:endParaRPr>
          </a:p>
          <a:p>
            <a:pPr marL="507974" indent="-507974">
              <a:lnSpc>
                <a:spcPct val="150000"/>
              </a:lnSpc>
              <a:spcAft>
                <a:spcPts val="1067"/>
              </a:spcAft>
              <a:buFont typeface="Arial" panose="020B0604020202020204" pitchFamily="34" charset="0"/>
              <a:buChar char="•"/>
            </a:pPr>
            <a:r>
              <a:rPr lang="zh-CN" altLang="en-US" sz="1600" dirty="0">
                <a:solidFill>
                  <a:srgbClr val="000000"/>
                </a:solidFill>
                <a:latin typeface="微软雅黑 Light" panose="020B0502040204020203" pitchFamily="34" charset="-122"/>
                <a:ea typeface="微软雅黑 Light" panose="020B0502040204020203" pitchFamily="34" charset="-122"/>
              </a:rPr>
              <a:t>全国高校项目管理大赛指定软件和技术支持单位。</a:t>
            </a:r>
            <a:endParaRPr lang="en-US" altLang="zh-CN" sz="1600" dirty="0">
              <a:solidFill>
                <a:srgbClr val="000000"/>
              </a:solidFill>
              <a:latin typeface="微软雅黑 Light" panose="020B0502040204020203" pitchFamily="34" charset="-122"/>
              <a:ea typeface="微软雅黑 Light" panose="020B0502040204020203" pitchFamily="34" charset="-122"/>
            </a:endParaRPr>
          </a:p>
          <a:p>
            <a:pPr marL="507974" indent="-507974">
              <a:lnSpc>
                <a:spcPct val="150000"/>
              </a:lnSpc>
              <a:spcAft>
                <a:spcPts val="1067"/>
              </a:spcAft>
              <a:buFont typeface="Arial" panose="020B0604020202020204" pitchFamily="34" charset="0"/>
              <a:buChar char="•"/>
            </a:pPr>
            <a:r>
              <a:rPr lang="zh-CN" altLang="en-US" sz="1600" dirty="0">
                <a:solidFill>
                  <a:srgbClr val="000000"/>
                </a:solidFill>
                <a:latin typeface="微软雅黑 Light" panose="020B0502040204020203" pitchFamily="34" charset="-122"/>
                <a:ea typeface="微软雅黑 Light" panose="020B0502040204020203" pitchFamily="34" charset="-122"/>
              </a:rPr>
              <a:t>拥有</a:t>
            </a:r>
            <a:r>
              <a:rPr lang="en-US" altLang="zh-CN" sz="1600" dirty="0">
                <a:solidFill>
                  <a:srgbClr val="000000"/>
                </a:solidFill>
                <a:latin typeface="微软雅黑 Light" panose="020B0502040204020203" pitchFamily="34" charset="-122"/>
                <a:ea typeface="微软雅黑 Light" panose="020B0502040204020203" pitchFamily="34" charset="-122"/>
              </a:rPr>
              <a:t>13</a:t>
            </a:r>
            <a:r>
              <a:rPr lang="zh-CN" altLang="en-US" sz="1600" dirty="0">
                <a:solidFill>
                  <a:srgbClr val="000000"/>
                </a:solidFill>
                <a:latin typeface="微软雅黑 Light" panose="020B0502040204020203" pitchFamily="34" charset="-122"/>
                <a:ea typeface="微软雅黑 Light" panose="020B0502040204020203" pitchFamily="34" charset="-122"/>
              </a:rPr>
              <a:t>家分子公司；员工</a:t>
            </a:r>
            <a:r>
              <a:rPr lang="en-US" altLang="zh-CN" sz="1600" dirty="0">
                <a:solidFill>
                  <a:srgbClr val="000000"/>
                </a:solidFill>
                <a:latin typeface="微软雅黑 Light" panose="020B0502040204020203" pitchFamily="34" charset="-122"/>
                <a:ea typeface="微软雅黑 Light" panose="020B0502040204020203" pitchFamily="34" charset="-122"/>
              </a:rPr>
              <a:t>300+</a:t>
            </a:r>
            <a:r>
              <a:rPr lang="zh-CN" altLang="en-US" sz="1600" dirty="0">
                <a:solidFill>
                  <a:srgbClr val="000000"/>
                </a:solidFill>
                <a:latin typeface="微软雅黑 Light" panose="020B0502040204020203" pitchFamily="34" charset="-122"/>
                <a:ea typeface="微软雅黑 Light" panose="020B0502040204020203" pitchFamily="34" charset="-122"/>
              </a:rPr>
              <a:t>（有</a:t>
            </a:r>
            <a:r>
              <a:rPr lang="en-US" altLang="zh-CN" sz="1600" dirty="0">
                <a:solidFill>
                  <a:srgbClr val="000000"/>
                </a:solidFill>
                <a:latin typeface="微软雅黑 Light" panose="020B0502040204020203" pitchFamily="34" charset="-122"/>
                <a:ea typeface="微软雅黑 Light" panose="020B0502040204020203" pitchFamily="34" charset="-122"/>
              </a:rPr>
              <a:t>53</a:t>
            </a:r>
            <a:r>
              <a:rPr lang="zh-CN" altLang="en-US" sz="1600" dirty="0">
                <a:solidFill>
                  <a:srgbClr val="000000"/>
                </a:solidFill>
                <a:latin typeface="微软雅黑 Light" panose="020B0502040204020203" pitchFamily="34" charset="-122"/>
                <a:ea typeface="微软雅黑 Light" panose="020B0502040204020203" pitchFamily="34" charset="-122"/>
              </a:rPr>
              <a:t>个</a:t>
            </a:r>
            <a:r>
              <a:rPr lang="en-US" altLang="zh-CN" sz="1600" dirty="0">
                <a:solidFill>
                  <a:srgbClr val="000000"/>
                </a:solidFill>
                <a:latin typeface="微软雅黑 Light" panose="020B0502040204020203" pitchFamily="34" charset="-122"/>
                <a:ea typeface="微软雅黑 Light" panose="020B0502040204020203" pitchFamily="34" charset="-122"/>
              </a:rPr>
              <a:t>PMP</a:t>
            </a:r>
            <a:r>
              <a:rPr lang="zh-CN" altLang="en-US" sz="1600" dirty="0">
                <a:solidFill>
                  <a:srgbClr val="000000"/>
                </a:solidFill>
                <a:latin typeface="微软雅黑 Light" panose="020B0502040204020203" pitchFamily="34" charset="-122"/>
                <a:ea typeface="微软雅黑 Light" panose="020B0502040204020203" pitchFamily="34" charset="-122"/>
              </a:rPr>
              <a:t>）；工程建设行业项目管理</a:t>
            </a:r>
            <a:r>
              <a:rPr lang="en-US" altLang="zh-CN" sz="1600" dirty="0">
                <a:solidFill>
                  <a:srgbClr val="000000"/>
                </a:solidFill>
                <a:latin typeface="微软雅黑 Light" panose="020B0502040204020203" pitchFamily="34" charset="-122"/>
                <a:ea typeface="微软雅黑 Light" panose="020B0502040204020203" pitchFamily="34" charset="-122"/>
              </a:rPr>
              <a:t>IT</a:t>
            </a:r>
            <a:r>
              <a:rPr lang="zh-CN" altLang="en-US" sz="1600" dirty="0">
                <a:solidFill>
                  <a:srgbClr val="000000"/>
                </a:solidFill>
                <a:latin typeface="微软雅黑 Light" panose="020B0502040204020203" pitchFamily="34" charset="-122"/>
                <a:ea typeface="微软雅黑 Light" panose="020B0502040204020203" pitchFamily="34" charset="-122"/>
              </a:rPr>
              <a:t>解决方案市场占有率第一；</a:t>
            </a:r>
          </a:p>
          <a:p>
            <a:pPr marL="507974" indent="-507974">
              <a:lnSpc>
                <a:spcPct val="150000"/>
              </a:lnSpc>
              <a:spcAft>
                <a:spcPts val="1067"/>
              </a:spcAft>
              <a:buFont typeface="Arial" panose="020B0604020202020204" pitchFamily="34" charset="0"/>
              <a:buChar char="•"/>
            </a:pPr>
            <a:r>
              <a:rPr lang="zh-CN" altLang="en-US" sz="1600" dirty="0">
                <a:solidFill>
                  <a:srgbClr val="000000"/>
                </a:solidFill>
                <a:latin typeface="微软雅黑 Light" panose="020B0502040204020203" pitchFamily="34" charset="-122"/>
                <a:ea typeface="微软雅黑 Light" panose="020B0502040204020203" pitchFamily="34" charset="-122"/>
              </a:rPr>
              <a:t> 新三板上市公司。</a:t>
            </a:r>
          </a:p>
        </p:txBody>
      </p:sp>
      <p:sp>
        <p:nvSpPr>
          <p:cNvPr id="6" name="标题 1">
            <a:extLst>
              <a:ext uri="{FF2B5EF4-FFF2-40B4-BE49-F238E27FC236}">
                <a16:creationId xmlns:a16="http://schemas.microsoft.com/office/drawing/2014/main" id="{8D7AF6AA-49EA-40E6-879D-50FB255B8CD6}"/>
              </a:ext>
            </a:extLst>
          </p:cNvPr>
          <p:cNvSpPr txBox="1">
            <a:spLocks/>
          </p:cNvSpPr>
          <p:nvPr/>
        </p:nvSpPr>
        <p:spPr>
          <a:xfrm>
            <a:off x="1041642" y="185713"/>
            <a:ext cx="6070299" cy="603641"/>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solidFill>
                  <a:srgbClr val="00B0F0"/>
                </a:solidFill>
                <a:latin typeface="微软雅黑" panose="020B0503020204020204" pitchFamily="34" charset="-122"/>
                <a:ea typeface="微软雅黑" panose="020B0503020204020204" pitchFamily="34" charset="-122"/>
              </a:rPr>
              <a:t>公司简介</a:t>
            </a:r>
          </a:p>
        </p:txBody>
      </p:sp>
    </p:spTree>
    <p:extLst>
      <p:ext uri="{BB962C8B-B14F-4D97-AF65-F5344CB8AC3E}">
        <p14:creationId xmlns:p14="http://schemas.microsoft.com/office/powerpoint/2010/main" val="1455271489"/>
      </p:ext>
    </p:extLst>
  </p:cSld>
  <p:clrMapOvr>
    <a:masterClrMapping/>
  </p:clrMapOvr>
  <mc:AlternateContent xmlns:mc="http://schemas.openxmlformats.org/markup-compatibility/2006" xmlns:p14="http://schemas.microsoft.com/office/powerpoint/2010/main">
    <mc:Choice Requires="p14">
      <p:transition p14:dur="10" advTm="2000">
        <p:fade/>
      </p:transition>
    </mc:Choice>
    <mc:Fallback xmlns="">
      <p:transition advTm="2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019C1B5-2E01-45CF-BE65-7B771C635AD8}"/>
              </a:ext>
            </a:extLst>
          </p:cNvPr>
          <p:cNvGrpSpPr/>
          <p:nvPr/>
        </p:nvGrpSpPr>
        <p:grpSpPr>
          <a:xfrm>
            <a:off x="1296393" y="1028734"/>
            <a:ext cx="9599215" cy="5664630"/>
            <a:chOff x="932832" y="1369747"/>
            <a:chExt cx="7449091" cy="4171751"/>
          </a:xfrm>
        </p:grpSpPr>
        <p:sp>
          <p:nvSpPr>
            <p:cNvPr id="3" name="Oval 6">
              <a:extLst>
                <a:ext uri="{FF2B5EF4-FFF2-40B4-BE49-F238E27FC236}">
                  <a16:creationId xmlns:a16="http://schemas.microsoft.com/office/drawing/2014/main" id="{0D978B96-7941-46B1-9A2A-BFCDD6D27DDD}"/>
                </a:ext>
              </a:extLst>
            </p:cNvPr>
            <p:cNvSpPr>
              <a:spLocks noChangeAspect="1" noChangeArrowheads="1"/>
            </p:cNvSpPr>
            <p:nvPr/>
          </p:nvSpPr>
          <p:spPr bwMode="auto">
            <a:xfrm>
              <a:off x="3347864" y="2139702"/>
              <a:ext cx="2592000" cy="2591583"/>
            </a:xfrm>
            <a:prstGeom prst="ellipse">
              <a:avLst/>
            </a:prstGeom>
            <a:solidFill>
              <a:srgbClr val="FFC000"/>
            </a:solidFill>
            <a:ln w="228600">
              <a:solidFill>
                <a:schemeClr val="accent1"/>
              </a:solidFill>
              <a:round/>
              <a:headEnd/>
              <a:tailEnd/>
            </a:ln>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lnSpc>
                  <a:spcPct val="90000"/>
                </a:lnSpc>
                <a:spcBef>
                  <a:spcPct val="50000"/>
                </a:spcBef>
                <a:buClr>
                  <a:srgbClr val="5B9BD5"/>
                </a:buClr>
                <a:defRPr/>
              </a:pPr>
              <a:endParaRPr lang="zh-CN" altLang="zh-CN" sz="4741" b="1">
                <a:solidFill>
                  <a:prstClr val="white"/>
                </a:solidFill>
                <a:latin typeface="微软雅黑" panose="020B0503020204020204" pitchFamily="34" charset="-122"/>
                <a:ea typeface="微软雅黑" panose="020B0503020204020204" pitchFamily="34" charset="-122"/>
              </a:endParaRPr>
            </a:p>
          </p:txBody>
        </p:sp>
        <p:grpSp>
          <p:nvGrpSpPr>
            <p:cNvPr id="4" name="Group 15">
              <a:extLst>
                <a:ext uri="{FF2B5EF4-FFF2-40B4-BE49-F238E27FC236}">
                  <a16:creationId xmlns:a16="http://schemas.microsoft.com/office/drawing/2014/main" id="{1762C175-122C-4ED9-B425-37BCD05EEFD9}"/>
                </a:ext>
              </a:extLst>
            </p:cNvPr>
            <p:cNvGrpSpPr/>
            <p:nvPr/>
          </p:nvGrpSpPr>
          <p:grpSpPr>
            <a:xfrm>
              <a:off x="932832" y="1369747"/>
              <a:ext cx="7227012" cy="4171751"/>
              <a:chOff x="1505876" y="1257536"/>
              <a:chExt cx="5972448" cy="3447562"/>
            </a:xfrm>
          </p:grpSpPr>
          <p:sp>
            <p:nvSpPr>
              <p:cNvPr id="19" name="Freeform 8">
                <a:extLst>
                  <a:ext uri="{FF2B5EF4-FFF2-40B4-BE49-F238E27FC236}">
                    <a16:creationId xmlns:a16="http://schemas.microsoft.com/office/drawing/2014/main" id="{9EBCF861-D56A-4C0A-AF8B-2AC156550FE6}"/>
                  </a:ext>
                </a:extLst>
              </p:cNvPr>
              <p:cNvSpPr>
                <a:spLocks/>
              </p:cNvSpPr>
              <p:nvPr/>
            </p:nvSpPr>
            <p:spPr bwMode="gray">
              <a:xfrm>
                <a:off x="1639505" y="1309720"/>
                <a:ext cx="2230814" cy="1443928"/>
              </a:xfrm>
              <a:custGeom>
                <a:avLst/>
                <a:gdLst>
                  <a:gd name="T0" fmla="*/ 210378217 w 440"/>
                  <a:gd name="T1" fmla="*/ 70591438 h 324"/>
                  <a:gd name="T2" fmla="*/ 148748133 w 440"/>
                  <a:gd name="T3" fmla="*/ 0 h 324"/>
                  <a:gd name="T4" fmla="*/ 0 w 440"/>
                  <a:gd name="T5" fmla="*/ 0 h 324"/>
                  <a:gd name="T6" fmla="*/ 0 w 440"/>
                  <a:gd name="T7" fmla="*/ 154111420 h 324"/>
                  <a:gd name="T8" fmla="*/ 159190659 w 440"/>
                  <a:gd name="T9" fmla="*/ 154580707 h 324"/>
                  <a:gd name="T10" fmla="*/ 210378217 w 440"/>
                  <a:gd name="T11" fmla="*/ 70591438 h 324"/>
                  <a:gd name="T12" fmla="*/ 0 60000 65536"/>
                  <a:gd name="T13" fmla="*/ 0 60000 65536"/>
                  <a:gd name="T14" fmla="*/ 0 60000 65536"/>
                  <a:gd name="T15" fmla="*/ 0 60000 65536"/>
                  <a:gd name="T16" fmla="*/ 0 60000 65536"/>
                  <a:gd name="T17" fmla="*/ 0 60000 65536"/>
                  <a:gd name="T18" fmla="*/ 0 w 440"/>
                  <a:gd name="T19" fmla="*/ 0 h 324"/>
                  <a:gd name="T20" fmla="*/ 440 w 440"/>
                  <a:gd name="T21" fmla="*/ 324 h 324"/>
                </a:gdLst>
                <a:ahLst/>
                <a:cxnLst>
                  <a:cxn ang="T12">
                    <a:pos x="T0" y="T1"/>
                  </a:cxn>
                  <a:cxn ang="T13">
                    <a:pos x="T2" y="T3"/>
                  </a:cxn>
                  <a:cxn ang="T14">
                    <a:pos x="T4" y="T5"/>
                  </a:cxn>
                  <a:cxn ang="T15">
                    <a:pos x="T6" y="T7"/>
                  </a:cxn>
                  <a:cxn ang="T16">
                    <a:pos x="T8" y="T9"/>
                  </a:cxn>
                  <a:cxn ang="T17">
                    <a:pos x="T10" y="T11"/>
                  </a:cxn>
                </a:cxnLst>
                <a:rect l="T18" t="T19" r="T20" b="T21"/>
                <a:pathLst>
                  <a:path w="440" h="324">
                    <a:moveTo>
                      <a:pt x="440" y="148"/>
                    </a:moveTo>
                    <a:cubicBezTo>
                      <a:pt x="311" y="0"/>
                      <a:pt x="311" y="0"/>
                      <a:pt x="311" y="0"/>
                    </a:cubicBezTo>
                    <a:cubicBezTo>
                      <a:pt x="0" y="0"/>
                      <a:pt x="0" y="0"/>
                      <a:pt x="0" y="0"/>
                    </a:cubicBezTo>
                    <a:cubicBezTo>
                      <a:pt x="0" y="323"/>
                      <a:pt x="0" y="323"/>
                      <a:pt x="0" y="323"/>
                    </a:cubicBezTo>
                    <a:cubicBezTo>
                      <a:pt x="333" y="324"/>
                      <a:pt x="333" y="324"/>
                      <a:pt x="333" y="324"/>
                    </a:cubicBezTo>
                    <a:cubicBezTo>
                      <a:pt x="333" y="324"/>
                      <a:pt x="338" y="201"/>
                      <a:pt x="440" y="148"/>
                    </a:cubicBezTo>
                    <a:close/>
                  </a:path>
                </a:pathLst>
              </a:custGeom>
              <a:solidFill>
                <a:srgbClr val="00B0F0"/>
              </a:solidFill>
              <a:ln w="19050">
                <a:solidFill>
                  <a:srgbClr val="FFFFFF"/>
                </a:solidFill>
                <a:miter lim="800000"/>
                <a:headEnd/>
                <a:tailEnd/>
              </a:ln>
            </p:spPr>
            <p:txBody>
              <a:bodyPr wrap="none" anchor="ctr"/>
              <a:lstStyle/>
              <a:p>
                <a:pPr algn="ctr"/>
                <a:endParaRPr lang="en-US" sz="3792" b="1">
                  <a:solidFill>
                    <a:prstClr val="white"/>
                  </a:solidFill>
                  <a:latin typeface="微软雅黑" panose="020B0503020204020204" pitchFamily="34" charset="-122"/>
                  <a:ea typeface="微软雅黑" panose="020B0503020204020204" pitchFamily="34" charset="-122"/>
                </a:endParaRPr>
              </a:p>
            </p:txBody>
          </p:sp>
          <p:sp>
            <p:nvSpPr>
              <p:cNvPr id="20" name="Freeform 10">
                <a:extLst>
                  <a:ext uri="{FF2B5EF4-FFF2-40B4-BE49-F238E27FC236}">
                    <a16:creationId xmlns:a16="http://schemas.microsoft.com/office/drawing/2014/main" id="{1CBC2E37-1184-400C-A4AD-43F5135D6A27}"/>
                  </a:ext>
                </a:extLst>
              </p:cNvPr>
              <p:cNvSpPr>
                <a:spLocks/>
              </p:cNvSpPr>
              <p:nvPr/>
            </p:nvSpPr>
            <p:spPr bwMode="gray">
              <a:xfrm>
                <a:off x="5243859" y="1257536"/>
                <a:ext cx="2234465" cy="1443928"/>
              </a:xfrm>
              <a:custGeom>
                <a:avLst/>
                <a:gdLst>
                  <a:gd name="T0" fmla="*/ 0 w 441"/>
                  <a:gd name="T1" fmla="*/ 70591438 h 324"/>
                  <a:gd name="T2" fmla="*/ 61967706 w 441"/>
                  <a:gd name="T3" fmla="*/ 0 h 324"/>
                  <a:gd name="T4" fmla="*/ 210330661 w 441"/>
                  <a:gd name="T5" fmla="*/ 0 h 324"/>
                  <a:gd name="T6" fmla="*/ 210330661 w 441"/>
                  <a:gd name="T7" fmla="*/ 154111420 h 324"/>
                  <a:gd name="T8" fmla="*/ 51538414 w 441"/>
                  <a:gd name="T9" fmla="*/ 154580707 h 324"/>
                  <a:gd name="T10" fmla="*/ 0 w 441"/>
                  <a:gd name="T11" fmla="*/ 70591438 h 324"/>
                  <a:gd name="T12" fmla="*/ 0 60000 65536"/>
                  <a:gd name="T13" fmla="*/ 0 60000 65536"/>
                  <a:gd name="T14" fmla="*/ 0 60000 65536"/>
                  <a:gd name="T15" fmla="*/ 0 60000 65536"/>
                  <a:gd name="T16" fmla="*/ 0 60000 65536"/>
                  <a:gd name="T17" fmla="*/ 0 60000 65536"/>
                  <a:gd name="T18" fmla="*/ 0 w 441"/>
                  <a:gd name="T19" fmla="*/ 0 h 324"/>
                  <a:gd name="T20" fmla="*/ 441 w 441"/>
                  <a:gd name="T21" fmla="*/ 324 h 324"/>
                </a:gdLst>
                <a:ahLst/>
                <a:cxnLst>
                  <a:cxn ang="T12">
                    <a:pos x="T0" y="T1"/>
                  </a:cxn>
                  <a:cxn ang="T13">
                    <a:pos x="T2" y="T3"/>
                  </a:cxn>
                  <a:cxn ang="T14">
                    <a:pos x="T4" y="T5"/>
                  </a:cxn>
                  <a:cxn ang="T15">
                    <a:pos x="T6" y="T7"/>
                  </a:cxn>
                  <a:cxn ang="T16">
                    <a:pos x="T8" y="T9"/>
                  </a:cxn>
                  <a:cxn ang="T17">
                    <a:pos x="T10" y="T11"/>
                  </a:cxn>
                </a:cxnLst>
                <a:rect l="T18" t="T19" r="T20" b="T21"/>
                <a:pathLst>
                  <a:path w="441" h="324">
                    <a:moveTo>
                      <a:pt x="0" y="148"/>
                    </a:moveTo>
                    <a:cubicBezTo>
                      <a:pt x="130" y="0"/>
                      <a:pt x="130" y="0"/>
                      <a:pt x="130" y="0"/>
                    </a:cubicBezTo>
                    <a:cubicBezTo>
                      <a:pt x="441" y="0"/>
                      <a:pt x="441" y="0"/>
                      <a:pt x="441" y="0"/>
                    </a:cubicBezTo>
                    <a:cubicBezTo>
                      <a:pt x="441" y="323"/>
                      <a:pt x="441" y="323"/>
                      <a:pt x="441" y="323"/>
                    </a:cubicBezTo>
                    <a:cubicBezTo>
                      <a:pt x="108" y="324"/>
                      <a:pt x="108" y="324"/>
                      <a:pt x="108" y="324"/>
                    </a:cubicBezTo>
                    <a:cubicBezTo>
                      <a:pt x="108" y="324"/>
                      <a:pt x="103" y="201"/>
                      <a:pt x="0" y="148"/>
                    </a:cubicBezTo>
                    <a:close/>
                  </a:path>
                </a:pathLst>
              </a:custGeom>
              <a:solidFill>
                <a:srgbClr val="00B0F0"/>
              </a:solidFill>
              <a:ln w="19050">
                <a:solidFill>
                  <a:srgbClr val="FFFFFF"/>
                </a:solidFill>
                <a:miter lim="800000"/>
                <a:headEnd/>
                <a:tailEnd/>
              </a:ln>
            </p:spPr>
            <p:txBody>
              <a:bodyPr wrap="none" anchor="ctr"/>
              <a:lstStyle/>
              <a:p>
                <a:pPr algn="ctr"/>
                <a:endParaRPr lang="en-US" sz="3792" b="1">
                  <a:solidFill>
                    <a:prstClr val="white"/>
                  </a:solidFill>
                  <a:latin typeface="微软雅黑" panose="020B0503020204020204" pitchFamily="34" charset="-122"/>
                  <a:ea typeface="微软雅黑" panose="020B0503020204020204" pitchFamily="34" charset="-122"/>
                </a:endParaRPr>
              </a:p>
            </p:txBody>
          </p:sp>
          <p:sp>
            <p:nvSpPr>
              <p:cNvPr id="21" name="Freeform 12">
                <a:extLst>
                  <a:ext uri="{FF2B5EF4-FFF2-40B4-BE49-F238E27FC236}">
                    <a16:creationId xmlns:a16="http://schemas.microsoft.com/office/drawing/2014/main" id="{841C208E-F5EF-40D8-B3AE-239245FE4289}"/>
                  </a:ext>
                </a:extLst>
              </p:cNvPr>
              <p:cNvSpPr>
                <a:spLocks/>
              </p:cNvSpPr>
              <p:nvPr/>
            </p:nvSpPr>
            <p:spPr bwMode="gray">
              <a:xfrm>
                <a:off x="1639505" y="3174869"/>
                <a:ext cx="2230814" cy="1530229"/>
              </a:xfrm>
              <a:custGeom>
                <a:avLst/>
                <a:gdLst>
                  <a:gd name="T0" fmla="*/ 210378217 w 440"/>
                  <a:gd name="T1" fmla="*/ 83989230 h 324"/>
                  <a:gd name="T2" fmla="*/ 148748133 w 440"/>
                  <a:gd name="T3" fmla="*/ 154580635 h 324"/>
                  <a:gd name="T4" fmla="*/ 0 w 440"/>
                  <a:gd name="T5" fmla="*/ 154580635 h 324"/>
                  <a:gd name="T6" fmla="*/ 0 w 440"/>
                  <a:gd name="T7" fmla="*/ 905526 h 324"/>
                  <a:gd name="T8" fmla="*/ 159190659 w 440"/>
                  <a:gd name="T9" fmla="*/ 0 h 324"/>
                  <a:gd name="T10" fmla="*/ 210378217 w 440"/>
                  <a:gd name="T11" fmla="*/ 83989230 h 324"/>
                  <a:gd name="T12" fmla="*/ 0 60000 65536"/>
                  <a:gd name="T13" fmla="*/ 0 60000 65536"/>
                  <a:gd name="T14" fmla="*/ 0 60000 65536"/>
                  <a:gd name="T15" fmla="*/ 0 60000 65536"/>
                  <a:gd name="T16" fmla="*/ 0 60000 65536"/>
                  <a:gd name="T17" fmla="*/ 0 60000 65536"/>
                  <a:gd name="T18" fmla="*/ 0 w 440"/>
                  <a:gd name="T19" fmla="*/ 0 h 324"/>
                  <a:gd name="T20" fmla="*/ 440 w 440"/>
                  <a:gd name="T21" fmla="*/ 324 h 324"/>
                </a:gdLst>
                <a:ahLst/>
                <a:cxnLst>
                  <a:cxn ang="T12">
                    <a:pos x="T0" y="T1"/>
                  </a:cxn>
                  <a:cxn ang="T13">
                    <a:pos x="T2" y="T3"/>
                  </a:cxn>
                  <a:cxn ang="T14">
                    <a:pos x="T4" y="T5"/>
                  </a:cxn>
                  <a:cxn ang="T15">
                    <a:pos x="T6" y="T7"/>
                  </a:cxn>
                  <a:cxn ang="T16">
                    <a:pos x="T8" y="T9"/>
                  </a:cxn>
                  <a:cxn ang="T17">
                    <a:pos x="T10" y="T11"/>
                  </a:cxn>
                </a:cxnLst>
                <a:rect l="T18" t="T19" r="T20" b="T21"/>
                <a:pathLst>
                  <a:path w="440" h="324">
                    <a:moveTo>
                      <a:pt x="440" y="176"/>
                    </a:moveTo>
                    <a:cubicBezTo>
                      <a:pt x="311" y="324"/>
                      <a:pt x="311" y="324"/>
                      <a:pt x="311" y="324"/>
                    </a:cubicBezTo>
                    <a:cubicBezTo>
                      <a:pt x="0" y="324"/>
                      <a:pt x="0" y="324"/>
                      <a:pt x="0" y="324"/>
                    </a:cubicBezTo>
                    <a:cubicBezTo>
                      <a:pt x="0" y="2"/>
                      <a:pt x="0" y="2"/>
                      <a:pt x="0" y="2"/>
                    </a:cubicBezTo>
                    <a:cubicBezTo>
                      <a:pt x="333" y="0"/>
                      <a:pt x="333" y="0"/>
                      <a:pt x="333" y="0"/>
                    </a:cubicBezTo>
                    <a:cubicBezTo>
                      <a:pt x="333" y="0"/>
                      <a:pt x="338" y="124"/>
                      <a:pt x="440" y="176"/>
                    </a:cubicBezTo>
                    <a:close/>
                  </a:path>
                </a:pathLst>
              </a:custGeom>
              <a:solidFill>
                <a:srgbClr val="00B0F0"/>
              </a:solidFill>
              <a:ln w="19050">
                <a:solidFill>
                  <a:srgbClr val="FFFFFF"/>
                </a:solidFill>
                <a:miter lim="800000"/>
                <a:headEnd/>
                <a:tailEnd/>
              </a:ln>
            </p:spPr>
            <p:txBody>
              <a:bodyPr wrap="none" anchor="ctr"/>
              <a:lstStyle/>
              <a:p>
                <a:endParaRPr lang="en-US" sz="3792" b="1">
                  <a:solidFill>
                    <a:prstClr val="white"/>
                  </a:solidFill>
                  <a:latin typeface="微软雅黑" panose="020B0503020204020204" pitchFamily="34" charset="-122"/>
                  <a:ea typeface="微软雅黑" panose="020B0503020204020204" pitchFamily="34" charset="-122"/>
                </a:endParaRPr>
              </a:p>
            </p:txBody>
          </p:sp>
          <p:sp>
            <p:nvSpPr>
              <p:cNvPr id="22" name="Freeform 14">
                <a:extLst>
                  <a:ext uri="{FF2B5EF4-FFF2-40B4-BE49-F238E27FC236}">
                    <a16:creationId xmlns:a16="http://schemas.microsoft.com/office/drawing/2014/main" id="{19F35158-AA5C-4596-9D30-2D896E2EC444}"/>
                  </a:ext>
                </a:extLst>
              </p:cNvPr>
              <p:cNvSpPr>
                <a:spLocks/>
              </p:cNvSpPr>
              <p:nvPr/>
            </p:nvSpPr>
            <p:spPr bwMode="gray">
              <a:xfrm>
                <a:off x="5243858" y="3174868"/>
                <a:ext cx="2234465" cy="1530229"/>
              </a:xfrm>
              <a:custGeom>
                <a:avLst/>
                <a:gdLst>
                  <a:gd name="T0" fmla="*/ 0 w 441"/>
                  <a:gd name="T1" fmla="*/ 83989230 h 324"/>
                  <a:gd name="T2" fmla="*/ 61967706 w 441"/>
                  <a:gd name="T3" fmla="*/ 154580635 h 324"/>
                  <a:gd name="T4" fmla="*/ 210330661 w 441"/>
                  <a:gd name="T5" fmla="*/ 154580635 h 324"/>
                  <a:gd name="T6" fmla="*/ 210330661 w 441"/>
                  <a:gd name="T7" fmla="*/ 905526 h 324"/>
                  <a:gd name="T8" fmla="*/ 51538414 w 441"/>
                  <a:gd name="T9" fmla="*/ 0 h 324"/>
                  <a:gd name="T10" fmla="*/ 0 w 441"/>
                  <a:gd name="T11" fmla="*/ 83989230 h 324"/>
                  <a:gd name="T12" fmla="*/ 0 60000 65536"/>
                  <a:gd name="T13" fmla="*/ 0 60000 65536"/>
                  <a:gd name="T14" fmla="*/ 0 60000 65536"/>
                  <a:gd name="T15" fmla="*/ 0 60000 65536"/>
                  <a:gd name="T16" fmla="*/ 0 60000 65536"/>
                  <a:gd name="T17" fmla="*/ 0 60000 65536"/>
                  <a:gd name="T18" fmla="*/ 0 w 441"/>
                  <a:gd name="T19" fmla="*/ 0 h 324"/>
                  <a:gd name="T20" fmla="*/ 441 w 441"/>
                  <a:gd name="T21" fmla="*/ 324 h 324"/>
                </a:gdLst>
                <a:ahLst/>
                <a:cxnLst>
                  <a:cxn ang="T12">
                    <a:pos x="T0" y="T1"/>
                  </a:cxn>
                  <a:cxn ang="T13">
                    <a:pos x="T2" y="T3"/>
                  </a:cxn>
                  <a:cxn ang="T14">
                    <a:pos x="T4" y="T5"/>
                  </a:cxn>
                  <a:cxn ang="T15">
                    <a:pos x="T6" y="T7"/>
                  </a:cxn>
                  <a:cxn ang="T16">
                    <a:pos x="T8" y="T9"/>
                  </a:cxn>
                  <a:cxn ang="T17">
                    <a:pos x="T10" y="T11"/>
                  </a:cxn>
                </a:cxnLst>
                <a:rect l="T18" t="T19" r="T20" b="T21"/>
                <a:pathLst>
                  <a:path w="441" h="324">
                    <a:moveTo>
                      <a:pt x="0" y="176"/>
                    </a:moveTo>
                    <a:cubicBezTo>
                      <a:pt x="130" y="324"/>
                      <a:pt x="130" y="324"/>
                      <a:pt x="130" y="324"/>
                    </a:cubicBezTo>
                    <a:cubicBezTo>
                      <a:pt x="441" y="324"/>
                      <a:pt x="441" y="324"/>
                      <a:pt x="441" y="324"/>
                    </a:cubicBezTo>
                    <a:cubicBezTo>
                      <a:pt x="441" y="2"/>
                      <a:pt x="441" y="2"/>
                      <a:pt x="441" y="2"/>
                    </a:cubicBezTo>
                    <a:cubicBezTo>
                      <a:pt x="108" y="0"/>
                      <a:pt x="108" y="0"/>
                      <a:pt x="108" y="0"/>
                    </a:cubicBezTo>
                    <a:cubicBezTo>
                      <a:pt x="108" y="0"/>
                      <a:pt x="103" y="124"/>
                      <a:pt x="0" y="176"/>
                    </a:cubicBezTo>
                    <a:close/>
                  </a:path>
                </a:pathLst>
              </a:custGeom>
              <a:solidFill>
                <a:srgbClr val="00B0F0"/>
              </a:solidFill>
              <a:ln w="19050">
                <a:solidFill>
                  <a:srgbClr val="FFFFFF"/>
                </a:solidFill>
                <a:miter lim="800000"/>
                <a:headEnd/>
                <a:tailEnd/>
              </a:ln>
            </p:spPr>
            <p:txBody>
              <a:bodyPr wrap="none" anchor="ctr"/>
              <a:lstStyle/>
              <a:p>
                <a:endParaRPr lang="en-US" sz="3792" b="1">
                  <a:solidFill>
                    <a:prstClr val="white"/>
                  </a:solidFill>
                  <a:latin typeface="微软雅黑" panose="020B0503020204020204" pitchFamily="34" charset="-122"/>
                  <a:ea typeface="微软雅黑" panose="020B0503020204020204" pitchFamily="34" charset="-122"/>
                </a:endParaRPr>
              </a:p>
            </p:txBody>
          </p:sp>
          <p:sp>
            <p:nvSpPr>
              <p:cNvPr id="23" name="Oval 7">
                <a:extLst>
                  <a:ext uri="{FF2B5EF4-FFF2-40B4-BE49-F238E27FC236}">
                    <a16:creationId xmlns:a16="http://schemas.microsoft.com/office/drawing/2014/main" id="{7D0467EB-13B9-4F62-878F-17E97E0F9B7D}"/>
                  </a:ext>
                </a:extLst>
              </p:cNvPr>
              <p:cNvSpPr>
                <a:spLocks noChangeArrowheads="1"/>
              </p:cNvSpPr>
              <p:nvPr/>
            </p:nvSpPr>
            <p:spPr bwMode="gray">
              <a:xfrm>
                <a:off x="3635855" y="2013033"/>
                <a:ext cx="1904040" cy="1904040"/>
              </a:xfrm>
              <a:prstGeom prst="ellipse">
                <a:avLst/>
              </a:prstGeom>
              <a:solidFill>
                <a:schemeClr val="accent6"/>
              </a:solidFill>
              <a:ln>
                <a:noFill/>
              </a:ln>
            </p:spPr>
            <p:txBody>
              <a:bodyPr wrap="square" rIns="0" anchor="b"/>
              <a:lstStyle/>
              <a:p>
                <a:endParaRPr lang="en-US" sz="1659" b="1" kern="0" dirty="0">
                  <a:solidFill>
                    <a:prstClr val="white"/>
                  </a:solidFill>
                  <a:latin typeface="微软雅黑" panose="020B0503020204020204" pitchFamily="34" charset="-122"/>
                  <a:ea typeface="微软雅黑" panose="020B0503020204020204" pitchFamily="34" charset="-122"/>
                  <a:cs typeface="ヒラギノ角ゴ Pro W3"/>
                </a:endParaRPr>
              </a:p>
            </p:txBody>
          </p:sp>
          <p:sp>
            <p:nvSpPr>
              <p:cNvPr id="24" name="Text Box 74">
                <a:extLst>
                  <a:ext uri="{FF2B5EF4-FFF2-40B4-BE49-F238E27FC236}">
                    <a16:creationId xmlns:a16="http://schemas.microsoft.com/office/drawing/2014/main" id="{A02FC8B1-E6FC-4F50-BB5B-2BD15F3A5FB8}"/>
                  </a:ext>
                </a:extLst>
              </p:cNvPr>
              <p:cNvSpPr txBox="1">
                <a:spLocks noChangeArrowheads="1"/>
              </p:cNvSpPr>
              <p:nvPr/>
            </p:nvSpPr>
            <p:spPr bwMode="gray">
              <a:xfrm>
                <a:off x="1505876" y="1461501"/>
                <a:ext cx="1680717" cy="225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eaLnBrk="1" hangingPunct="1">
                  <a:lnSpc>
                    <a:spcPct val="85000"/>
                  </a:lnSpc>
                </a:pPr>
                <a:r>
                  <a:rPr lang="zh-CN" altLang="en-US" sz="2133" b="1" dirty="0">
                    <a:solidFill>
                      <a:prstClr val="white"/>
                    </a:solidFill>
                    <a:latin typeface="微软雅黑" panose="020B0503020204020204" pitchFamily="34" charset="-122"/>
                    <a:ea typeface="微软雅黑" panose="020B0503020204020204" pitchFamily="34" charset="-122"/>
                  </a:rPr>
                  <a:t>项目管理咨询</a:t>
                </a:r>
                <a:endParaRPr lang="en-US" sz="2133" b="1" dirty="0">
                  <a:solidFill>
                    <a:prstClr val="white"/>
                  </a:solidFill>
                  <a:latin typeface="微软雅黑" panose="020B0503020204020204" pitchFamily="34" charset="-122"/>
                  <a:ea typeface="微软雅黑" panose="020B0503020204020204" pitchFamily="34" charset="-122"/>
                </a:endParaRPr>
              </a:p>
            </p:txBody>
          </p:sp>
          <p:sp>
            <p:nvSpPr>
              <p:cNvPr id="25" name="Text Box 83">
                <a:extLst>
                  <a:ext uri="{FF2B5EF4-FFF2-40B4-BE49-F238E27FC236}">
                    <a16:creationId xmlns:a16="http://schemas.microsoft.com/office/drawing/2014/main" id="{E196C8E3-5AE6-4BCB-A103-08B01C86F64E}"/>
                  </a:ext>
                </a:extLst>
              </p:cNvPr>
              <p:cNvSpPr txBox="1">
                <a:spLocks noChangeArrowheads="1"/>
              </p:cNvSpPr>
              <p:nvPr/>
            </p:nvSpPr>
            <p:spPr bwMode="gray">
              <a:xfrm>
                <a:off x="3718232" y="2586139"/>
                <a:ext cx="1708709" cy="83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eaLnBrk="1" hangingPunct="1">
                  <a:lnSpc>
                    <a:spcPts val="4977"/>
                  </a:lnSpc>
                </a:pPr>
                <a:r>
                  <a:rPr lang="zh-CN" altLang="en-US" sz="3733" dirty="0">
                    <a:solidFill>
                      <a:srgbClr val="7F7F7F">
                        <a:lumMod val="10000"/>
                      </a:srgbClr>
                    </a:solidFill>
                    <a:latin typeface="微软雅黑" panose="020B0503020204020204" pitchFamily="34" charset="-122"/>
                    <a:ea typeface="微软雅黑" panose="020B0503020204020204" pitchFamily="34" charset="-122"/>
                  </a:rPr>
                  <a:t>演绎纯正</a:t>
                </a:r>
                <a:endParaRPr lang="en-US" altLang="zh-CN" sz="3733" dirty="0">
                  <a:solidFill>
                    <a:srgbClr val="7F7F7F">
                      <a:lumMod val="10000"/>
                    </a:srgbClr>
                  </a:solidFill>
                  <a:latin typeface="微软雅黑" panose="020B0503020204020204" pitchFamily="34" charset="-122"/>
                  <a:ea typeface="微软雅黑" panose="020B0503020204020204" pitchFamily="34" charset="-122"/>
                </a:endParaRPr>
              </a:p>
              <a:p>
                <a:pPr algn="ctr" eaLnBrk="1" hangingPunct="1">
                  <a:lnSpc>
                    <a:spcPts val="4977"/>
                  </a:lnSpc>
                </a:pPr>
                <a:r>
                  <a:rPr lang="zh-CN" altLang="en-US" sz="3733" dirty="0">
                    <a:solidFill>
                      <a:srgbClr val="7F7F7F">
                        <a:lumMod val="10000"/>
                      </a:srgbClr>
                    </a:solidFill>
                    <a:latin typeface="微软雅黑" panose="020B0503020204020204" pitchFamily="34" charset="-122"/>
                    <a:ea typeface="微软雅黑" panose="020B0503020204020204" pitchFamily="34" charset="-122"/>
                  </a:rPr>
                  <a:t>项目管理</a:t>
                </a:r>
                <a:endParaRPr lang="en-US" sz="3733" dirty="0">
                  <a:solidFill>
                    <a:srgbClr val="7F7F7F">
                      <a:lumMod val="10000"/>
                    </a:srgbClr>
                  </a:solidFill>
                  <a:latin typeface="微软雅黑" panose="020B0503020204020204" pitchFamily="34" charset="-122"/>
                  <a:ea typeface="微软雅黑" panose="020B0503020204020204" pitchFamily="34" charset="-122"/>
                </a:endParaRPr>
              </a:p>
            </p:txBody>
          </p:sp>
          <p:sp>
            <p:nvSpPr>
              <p:cNvPr id="26" name="Text Box 74">
                <a:extLst>
                  <a:ext uri="{FF2B5EF4-FFF2-40B4-BE49-F238E27FC236}">
                    <a16:creationId xmlns:a16="http://schemas.microsoft.com/office/drawing/2014/main" id="{DF302BCB-BA5C-4517-9B9E-CA5D66A2F895}"/>
                  </a:ext>
                </a:extLst>
              </p:cNvPr>
              <p:cNvSpPr txBox="1">
                <a:spLocks noChangeArrowheads="1"/>
              </p:cNvSpPr>
              <p:nvPr/>
            </p:nvSpPr>
            <p:spPr bwMode="gray">
              <a:xfrm>
                <a:off x="5531686" y="1409321"/>
                <a:ext cx="1680717" cy="225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eaLnBrk="1" hangingPunct="1">
                  <a:lnSpc>
                    <a:spcPct val="85000"/>
                  </a:lnSpc>
                </a:pPr>
                <a:r>
                  <a:rPr lang="zh-CN" altLang="en-US" sz="2133" b="1" dirty="0">
                    <a:solidFill>
                      <a:prstClr val="white"/>
                    </a:solidFill>
                    <a:latin typeface="微软雅黑" panose="020B0503020204020204" pitchFamily="34" charset="-122"/>
                    <a:ea typeface="微软雅黑" panose="020B0503020204020204" pitchFamily="34" charset="-122"/>
                  </a:rPr>
                  <a:t>项目管理培训</a:t>
                </a:r>
                <a:endParaRPr lang="en-US" sz="2133" b="1" dirty="0">
                  <a:solidFill>
                    <a:prstClr val="white"/>
                  </a:solidFill>
                  <a:latin typeface="微软雅黑" panose="020B0503020204020204" pitchFamily="34" charset="-122"/>
                  <a:ea typeface="微软雅黑" panose="020B0503020204020204" pitchFamily="34" charset="-122"/>
                </a:endParaRPr>
              </a:p>
            </p:txBody>
          </p:sp>
          <p:sp>
            <p:nvSpPr>
              <p:cNvPr id="27" name="Text Box 74">
                <a:extLst>
                  <a:ext uri="{FF2B5EF4-FFF2-40B4-BE49-F238E27FC236}">
                    <a16:creationId xmlns:a16="http://schemas.microsoft.com/office/drawing/2014/main" id="{7513B8AE-1059-4707-A24C-16CAD48B3F0B}"/>
                  </a:ext>
                </a:extLst>
              </p:cNvPr>
              <p:cNvSpPr txBox="1">
                <a:spLocks noChangeArrowheads="1"/>
              </p:cNvSpPr>
              <p:nvPr/>
            </p:nvSpPr>
            <p:spPr bwMode="gray">
              <a:xfrm>
                <a:off x="1678073" y="3340877"/>
                <a:ext cx="1727343" cy="225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eaLnBrk="1" hangingPunct="1">
                  <a:lnSpc>
                    <a:spcPct val="85000"/>
                  </a:lnSpc>
                </a:pPr>
                <a:r>
                  <a:rPr lang="zh-CN" altLang="en-US" sz="2133" b="1" dirty="0">
                    <a:solidFill>
                      <a:prstClr val="white"/>
                    </a:solidFill>
                    <a:latin typeface="微软雅黑" panose="020B0503020204020204" pitchFamily="34" charset="-122"/>
                    <a:ea typeface="微软雅黑" panose="020B0503020204020204" pitchFamily="34" charset="-122"/>
                  </a:rPr>
                  <a:t>项目管理软件开发</a:t>
                </a:r>
                <a:endParaRPr lang="en-US" sz="2133" b="1" dirty="0">
                  <a:solidFill>
                    <a:prstClr val="white"/>
                  </a:solidFill>
                  <a:latin typeface="微软雅黑" panose="020B0503020204020204" pitchFamily="34" charset="-122"/>
                  <a:ea typeface="微软雅黑" panose="020B0503020204020204" pitchFamily="34" charset="-122"/>
                </a:endParaRPr>
              </a:p>
            </p:txBody>
          </p:sp>
          <p:sp>
            <p:nvSpPr>
              <p:cNvPr id="28" name="Text Box 74">
                <a:extLst>
                  <a:ext uri="{FF2B5EF4-FFF2-40B4-BE49-F238E27FC236}">
                    <a16:creationId xmlns:a16="http://schemas.microsoft.com/office/drawing/2014/main" id="{19A21FE1-22B6-4D24-9F58-4A5554F8125E}"/>
                  </a:ext>
                </a:extLst>
              </p:cNvPr>
              <p:cNvSpPr txBox="1">
                <a:spLocks noChangeArrowheads="1"/>
              </p:cNvSpPr>
              <p:nvPr/>
            </p:nvSpPr>
            <p:spPr bwMode="gray">
              <a:xfrm>
                <a:off x="5675660" y="3388853"/>
                <a:ext cx="1680717" cy="225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eaLnBrk="1" hangingPunct="1">
                  <a:lnSpc>
                    <a:spcPct val="85000"/>
                  </a:lnSpc>
                </a:pPr>
                <a:r>
                  <a:rPr lang="en-US" altLang="zh-CN" sz="2133" b="1" dirty="0">
                    <a:solidFill>
                      <a:prstClr val="white"/>
                    </a:solidFill>
                    <a:latin typeface="微软雅黑" panose="020B0503020204020204" pitchFamily="34" charset="-122"/>
                    <a:ea typeface="微软雅黑" panose="020B0503020204020204" pitchFamily="34" charset="-122"/>
                  </a:rPr>
                  <a:t>IT</a:t>
                </a:r>
                <a:r>
                  <a:rPr lang="zh-CN" altLang="en-US" sz="2133" b="1" dirty="0">
                    <a:solidFill>
                      <a:prstClr val="white"/>
                    </a:solidFill>
                    <a:latin typeface="微软雅黑" panose="020B0503020204020204" pitchFamily="34" charset="-122"/>
                    <a:ea typeface="微软雅黑" panose="020B0503020204020204" pitchFamily="34" charset="-122"/>
                  </a:rPr>
                  <a:t>规划与系统实施</a:t>
                </a:r>
                <a:endParaRPr lang="en-US" sz="2133" b="1" dirty="0">
                  <a:solidFill>
                    <a:prstClr val="white"/>
                  </a:solidFill>
                  <a:latin typeface="微软雅黑" panose="020B0503020204020204" pitchFamily="34" charset="-122"/>
                  <a:ea typeface="微软雅黑" panose="020B0503020204020204" pitchFamily="34" charset="-122"/>
                </a:endParaRPr>
              </a:p>
            </p:txBody>
          </p:sp>
        </p:grpSp>
        <p:sp>
          <p:nvSpPr>
            <p:cNvPr id="5" name="TextBox 18">
              <a:extLst>
                <a:ext uri="{FF2B5EF4-FFF2-40B4-BE49-F238E27FC236}">
                  <a16:creationId xmlns:a16="http://schemas.microsoft.com/office/drawing/2014/main" id="{C03F7E46-EC91-404C-8691-30828AD303B9}"/>
                </a:ext>
              </a:extLst>
            </p:cNvPr>
            <p:cNvSpPr txBox="1"/>
            <p:nvPr/>
          </p:nvSpPr>
          <p:spPr>
            <a:xfrm>
              <a:off x="1240472" y="2024578"/>
              <a:ext cx="1651182" cy="1020271"/>
            </a:xfrm>
            <a:prstGeom prst="rect">
              <a:avLst/>
            </a:prstGeom>
            <a:noFill/>
          </p:spPr>
          <p:txBody>
            <a:bodyPr wrap="square" rtlCol="0">
              <a:spAutoFit/>
            </a:bodyPr>
            <a:lstStyle/>
            <a:p>
              <a:pPr>
                <a:lnSpc>
                  <a:spcPct val="150000"/>
                </a:lnSpc>
              </a:pPr>
              <a:r>
                <a:rPr lang="zh-CN" altLang="en-US" sz="1867" b="1" dirty="0">
                  <a:solidFill>
                    <a:prstClr val="white"/>
                  </a:solidFill>
                  <a:latin typeface="微软雅黑"/>
                  <a:ea typeface="微软雅黑"/>
                </a:rPr>
                <a:t>● 管理体系文件</a:t>
              </a:r>
              <a:endParaRPr lang="en-US" altLang="zh-CN" sz="1867" b="1" dirty="0">
                <a:solidFill>
                  <a:prstClr val="white"/>
                </a:solidFill>
                <a:latin typeface="微软雅黑"/>
                <a:ea typeface="微软雅黑"/>
              </a:endParaRPr>
            </a:p>
            <a:p>
              <a:pPr>
                <a:lnSpc>
                  <a:spcPct val="150000"/>
                </a:lnSpc>
              </a:pPr>
              <a:r>
                <a:rPr lang="zh-CN" altLang="en-US" sz="1867" b="1" dirty="0">
                  <a:solidFill>
                    <a:prstClr val="white"/>
                  </a:solidFill>
                  <a:latin typeface="微软雅黑"/>
                  <a:ea typeface="微软雅黑"/>
                </a:rPr>
                <a:t>● 业务流程设计</a:t>
              </a:r>
              <a:endParaRPr lang="en-US" altLang="zh-CN" sz="1867" b="1" dirty="0">
                <a:solidFill>
                  <a:prstClr val="white"/>
                </a:solidFill>
                <a:latin typeface="微软雅黑"/>
                <a:ea typeface="微软雅黑"/>
              </a:endParaRPr>
            </a:p>
            <a:p>
              <a:pPr>
                <a:lnSpc>
                  <a:spcPct val="150000"/>
                </a:lnSpc>
              </a:pPr>
              <a:r>
                <a:rPr lang="zh-CN" altLang="en-US" sz="1867" b="1" dirty="0">
                  <a:solidFill>
                    <a:prstClr val="white"/>
                  </a:solidFill>
                  <a:latin typeface="微软雅黑"/>
                  <a:ea typeface="微软雅黑"/>
                </a:rPr>
                <a:t>● 项目管理</a:t>
              </a:r>
              <a:r>
                <a:rPr lang="en-US" altLang="zh-CN" sz="1867" b="1" dirty="0">
                  <a:solidFill>
                    <a:prstClr val="white"/>
                  </a:solidFill>
                  <a:latin typeface="微软雅黑"/>
                  <a:ea typeface="微软雅黑"/>
                </a:rPr>
                <a:t>IT</a:t>
              </a:r>
              <a:r>
                <a:rPr lang="zh-CN" altLang="en-US" sz="1867" b="1" dirty="0">
                  <a:solidFill>
                    <a:prstClr val="white"/>
                  </a:solidFill>
                  <a:latin typeface="微软雅黑"/>
                  <a:ea typeface="微软雅黑"/>
                </a:rPr>
                <a:t>规划</a:t>
              </a:r>
            </a:p>
          </p:txBody>
        </p:sp>
        <p:sp>
          <p:nvSpPr>
            <p:cNvPr id="6" name="TextBox 19">
              <a:extLst>
                <a:ext uri="{FF2B5EF4-FFF2-40B4-BE49-F238E27FC236}">
                  <a16:creationId xmlns:a16="http://schemas.microsoft.com/office/drawing/2014/main" id="{89EC6A85-0630-409E-96F1-1108E03A4ACE}"/>
                </a:ext>
              </a:extLst>
            </p:cNvPr>
            <p:cNvSpPr txBox="1"/>
            <p:nvPr/>
          </p:nvSpPr>
          <p:spPr>
            <a:xfrm>
              <a:off x="6022990" y="1894437"/>
              <a:ext cx="2358933" cy="1020271"/>
            </a:xfrm>
            <a:prstGeom prst="rect">
              <a:avLst/>
            </a:prstGeom>
            <a:noFill/>
          </p:spPr>
          <p:txBody>
            <a:bodyPr wrap="square" rtlCol="0">
              <a:spAutoFit/>
            </a:bodyPr>
            <a:lstStyle/>
            <a:p>
              <a:pPr>
                <a:lnSpc>
                  <a:spcPct val="150000"/>
                </a:lnSpc>
              </a:pPr>
              <a:r>
                <a:rPr lang="zh-CN" altLang="en-US" sz="1867" b="1" dirty="0">
                  <a:solidFill>
                    <a:prstClr val="white"/>
                  </a:solidFill>
                  <a:latin typeface="微软雅黑"/>
                  <a:ea typeface="微软雅黑"/>
                </a:rPr>
                <a:t>● </a:t>
              </a:r>
              <a:r>
                <a:rPr lang="zh-CN" altLang="en-US" sz="1867" b="1" dirty="0">
                  <a:solidFill>
                    <a:prstClr val="white"/>
                  </a:solidFill>
                  <a:latin typeface="微软雅黑" panose="020B0503020204020204" pitchFamily="34" charset="-122"/>
                  <a:ea typeface="微软雅黑" panose="020B0503020204020204" pitchFamily="34" charset="-122"/>
                </a:rPr>
                <a:t>项目管理知识体系培训</a:t>
              </a:r>
              <a:endParaRPr lang="en-US" altLang="zh-CN" sz="1867" b="1" dirty="0">
                <a:solidFill>
                  <a:prstClr val="white"/>
                </a:solidFill>
                <a:latin typeface="微软雅黑" panose="020B0503020204020204" pitchFamily="34" charset="-122"/>
                <a:ea typeface="微软雅黑" panose="020B0503020204020204" pitchFamily="34" charset="-122"/>
              </a:endParaRPr>
            </a:p>
            <a:p>
              <a:pPr>
                <a:lnSpc>
                  <a:spcPct val="150000"/>
                </a:lnSpc>
              </a:pPr>
              <a:r>
                <a:rPr lang="zh-CN" altLang="en-US" sz="1867" b="1" dirty="0">
                  <a:solidFill>
                    <a:prstClr val="white"/>
                  </a:solidFill>
                  <a:latin typeface="微软雅黑"/>
                  <a:ea typeface="微软雅黑"/>
                </a:rPr>
                <a:t>● </a:t>
              </a:r>
              <a:r>
                <a:rPr lang="zh-CN" altLang="en-US" sz="1867" b="1" dirty="0">
                  <a:solidFill>
                    <a:prstClr val="white"/>
                  </a:solidFill>
                  <a:latin typeface="微软雅黑" panose="020B0503020204020204" pitchFamily="34" charset="-122"/>
                  <a:ea typeface="微软雅黑" panose="020B0503020204020204" pitchFamily="34" charset="-122"/>
                </a:rPr>
                <a:t>项目管理软件</a:t>
              </a:r>
              <a:r>
                <a:rPr lang="en-US" altLang="zh-CN" sz="1867" b="1" dirty="0">
                  <a:solidFill>
                    <a:prstClr val="white"/>
                  </a:solidFill>
                  <a:latin typeface="微软雅黑" panose="020B0503020204020204" pitchFamily="34" charset="-122"/>
                  <a:ea typeface="微软雅黑" panose="020B0503020204020204" pitchFamily="34" charset="-122"/>
                </a:rPr>
                <a:t>PPE</a:t>
              </a:r>
              <a:r>
                <a:rPr lang="zh-CN" altLang="en-US" sz="1867" b="1" dirty="0">
                  <a:solidFill>
                    <a:prstClr val="white"/>
                  </a:solidFill>
                  <a:latin typeface="微软雅黑" panose="020B0503020204020204" pitchFamily="34" charset="-122"/>
                  <a:ea typeface="微软雅黑" panose="020B0503020204020204" pitchFamily="34" charset="-122"/>
                </a:rPr>
                <a:t>培训</a:t>
              </a:r>
              <a:endParaRPr lang="en-US" altLang="zh-CN" sz="1867" b="1" dirty="0">
                <a:solidFill>
                  <a:prstClr val="white"/>
                </a:solidFill>
                <a:latin typeface="微软雅黑" panose="020B0503020204020204" pitchFamily="34" charset="-122"/>
                <a:ea typeface="微软雅黑" panose="020B0503020204020204" pitchFamily="34" charset="-122"/>
              </a:endParaRPr>
            </a:p>
            <a:p>
              <a:pPr>
                <a:lnSpc>
                  <a:spcPct val="150000"/>
                </a:lnSpc>
              </a:pPr>
              <a:r>
                <a:rPr lang="en-US" altLang="zh-CN" sz="1867" b="1" dirty="0">
                  <a:solidFill>
                    <a:prstClr val="white"/>
                  </a:solidFill>
                  <a:latin typeface="微软雅黑" panose="020B0503020204020204" pitchFamily="34" charset="-122"/>
                  <a:ea typeface="微软雅黑" panose="020B0503020204020204" pitchFamily="34" charset="-122"/>
                </a:rPr>
                <a:t>   </a:t>
              </a:r>
              <a:r>
                <a:rPr lang="zh-CN" altLang="en-US" sz="1867" b="1" dirty="0">
                  <a:solidFill>
                    <a:prstClr val="white"/>
                  </a:solidFill>
                  <a:latin typeface="微软雅黑" panose="020B0503020204020204" pitchFamily="34" charset="-122"/>
                  <a:ea typeface="微软雅黑" panose="020B0503020204020204" pitchFamily="34" charset="-122"/>
                </a:rPr>
                <a:t>课程定制</a:t>
              </a:r>
            </a:p>
          </p:txBody>
        </p:sp>
        <p:sp>
          <p:nvSpPr>
            <p:cNvPr id="7" name="TextBox 20">
              <a:extLst>
                <a:ext uri="{FF2B5EF4-FFF2-40B4-BE49-F238E27FC236}">
                  <a16:creationId xmlns:a16="http://schemas.microsoft.com/office/drawing/2014/main" id="{2C0E544A-E43D-47F2-AF0C-215C003E1324}"/>
                </a:ext>
              </a:extLst>
            </p:cNvPr>
            <p:cNvSpPr txBox="1"/>
            <p:nvPr/>
          </p:nvSpPr>
          <p:spPr>
            <a:xfrm>
              <a:off x="1249573" y="4198053"/>
              <a:ext cx="1851928" cy="1337695"/>
            </a:xfrm>
            <a:prstGeom prst="rect">
              <a:avLst/>
            </a:prstGeom>
            <a:noFill/>
          </p:spPr>
          <p:txBody>
            <a:bodyPr wrap="square" rtlCol="0">
              <a:spAutoFit/>
            </a:bodyPr>
            <a:lstStyle/>
            <a:p>
              <a:pPr>
                <a:lnSpc>
                  <a:spcPct val="150000"/>
                </a:lnSpc>
              </a:pPr>
              <a:r>
                <a:rPr lang="zh-CN" altLang="en-US" sz="1867" b="1" dirty="0">
                  <a:solidFill>
                    <a:prstClr val="white"/>
                  </a:solidFill>
                  <a:latin typeface="微软雅黑"/>
                  <a:ea typeface="微软雅黑"/>
                </a:rPr>
                <a:t>●  </a:t>
              </a:r>
              <a:r>
                <a:rPr lang="en-US" altLang="zh-CN" sz="1867" b="1" dirty="0" err="1">
                  <a:solidFill>
                    <a:prstClr val="white"/>
                  </a:solidFill>
                  <a:latin typeface="微软雅黑"/>
                  <a:ea typeface="微软雅黑"/>
                </a:rPr>
                <a:t>PowerOn</a:t>
              </a:r>
              <a:endParaRPr lang="en-US" altLang="zh-CN" sz="1867" b="1" dirty="0">
                <a:solidFill>
                  <a:prstClr val="white"/>
                </a:solidFill>
                <a:latin typeface="微软雅黑"/>
                <a:ea typeface="微软雅黑"/>
              </a:endParaRPr>
            </a:p>
            <a:p>
              <a:pPr>
                <a:lnSpc>
                  <a:spcPct val="150000"/>
                </a:lnSpc>
              </a:pPr>
              <a:r>
                <a:rPr lang="zh-CN" altLang="en-US" sz="1867" b="1" dirty="0">
                  <a:solidFill>
                    <a:prstClr val="white"/>
                  </a:solidFill>
                  <a:latin typeface="微软雅黑"/>
                  <a:ea typeface="微软雅黑"/>
                </a:rPr>
                <a:t>●  </a:t>
              </a:r>
              <a:r>
                <a:rPr lang="en-US" altLang="zh-CN" sz="1867" b="1" dirty="0" err="1">
                  <a:solidFill>
                    <a:prstClr val="white"/>
                  </a:solidFill>
                  <a:latin typeface="微软雅黑"/>
                  <a:ea typeface="微软雅黑"/>
                </a:rPr>
                <a:t>PowerPIP</a:t>
              </a:r>
              <a:endParaRPr lang="en-US" altLang="zh-CN" sz="1867" b="1" dirty="0">
                <a:solidFill>
                  <a:prstClr val="white"/>
                </a:solidFill>
                <a:latin typeface="微软雅黑"/>
                <a:ea typeface="微软雅黑"/>
              </a:endParaRPr>
            </a:p>
            <a:p>
              <a:pPr>
                <a:lnSpc>
                  <a:spcPct val="150000"/>
                </a:lnSpc>
              </a:pPr>
              <a:r>
                <a:rPr lang="zh-CN" altLang="en-US" sz="1867" b="1" dirty="0">
                  <a:solidFill>
                    <a:prstClr val="white"/>
                  </a:solidFill>
                  <a:latin typeface="微软雅黑"/>
                  <a:ea typeface="微软雅黑"/>
                </a:rPr>
                <a:t>●  </a:t>
              </a:r>
              <a:r>
                <a:rPr lang="en-US" altLang="zh-CN" sz="1867" b="1" dirty="0">
                  <a:solidFill>
                    <a:prstClr val="white"/>
                  </a:solidFill>
                  <a:latin typeface="微软雅黑"/>
                  <a:ea typeface="微软雅黑"/>
                </a:rPr>
                <a:t>PowerPPE</a:t>
              </a:r>
            </a:p>
            <a:p>
              <a:pPr>
                <a:lnSpc>
                  <a:spcPct val="150000"/>
                </a:lnSpc>
              </a:pPr>
              <a:r>
                <a:rPr lang="zh-CN" altLang="en-US" sz="1867" b="1" dirty="0">
                  <a:solidFill>
                    <a:prstClr val="white"/>
                  </a:solidFill>
                  <a:latin typeface="微软雅黑"/>
                  <a:ea typeface="微软雅黑"/>
                </a:rPr>
                <a:t>●  </a:t>
              </a:r>
              <a:r>
                <a:rPr lang="en-US" altLang="zh-CN" sz="1867" b="1" dirty="0" err="1">
                  <a:solidFill>
                    <a:prstClr val="white"/>
                  </a:solidFill>
                  <a:latin typeface="微软雅黑"/>
                  <a:ea typeface="微软雅黑"/>
                </a:rPr>
                <a:t>PowerBIM</a:t>
              </a:r>
              <a:endParaRPr lang="zh-CN" altLang="en-US" sz="1867" b="1" dirty="0">
                <a:solidFill>
                  <a:prstClr val="white"/>
                </a:solidFill>
                <a:latin typeface="微软雅黑"/>
                <a:ea typeface="微软雅黑"/>
              </a:endParaRPr>
            </a:p>
          </p:txBody>
        </p:sp>
        <p:sp>
          <p:nvSpPr>
            <p:cNvPr id="8" name="TextBox 21">
              <a:extLst>
                <a:ext uri="{FF2B5EF4-FFF2-40B4-BE49-F238E27FC236}">
                  <a16:creationId xmlns:a16="http://schemas.microsoft.com/office/drawing/2014/main" id="{9FAA515A-1331-4F32-98A2-37B7A818F545}"/>
                </a:ext>
              </a:extLst>
            </p:cNvPr>
            <p:cNvSpPr txBox="1"/>
            <p:nvPr/>
          </p:nvSpPr>
          <p:spPr>
            <a:xfrm>
              <a:off x="6054511" y="4339468"/>
              <a:ext cx="2105333" cy="1020271"/>
            </a:xfrm>
            <a:prstGeom prst="rect">
              <a:avLst/>
            </a:prstGeom>
            <a:noFill/>
          </p:spPr>
          <p:txBody>
            <a:bodyPr wrap="square" rtlCol="0">
              <a:spAutoFit/>
            </a:bodyPr>
            <a:lstStyle/>
            <a:p>
              <a:pPr>
                <a:lnSpc>
                  <a:spcPct val="150000"/>
                </a:lnSpc>
              </a:pPr>
              <a:r>
                <a:rPr lang="zh-CN" altLang="en-US" sz="1867" b="1" dirty="0">
                  <a:solidFill>
                    <a:prstClr val="white"/>
                  </a:solidFill>
                  <a:latin typeface="微软雅黑"/>
                  <a:ea typeface="微软雅黑"/>
                </a:rPr>
                <a:t>● </a:t>
              </a:r>
              <a:r>
                <a:rPr lang="zh-CN" altLang="en-US" sz="1867" b="1" dirty="0">
                  <a:solidFill>
                    <a:prstClr val="white"/>
                  </a:solidFill>
                  <a:latin typeface="微软雅黑" panose="020B0503020204020204" pitchFamily="34" charset="-122"/>
                  <a:ea typeface="微软雅黑" panose="020B0503020204020204" pitchFamily="34" charset="-122"/>
                </a:rPr>
                <a:t>项目管理信息化规划</a:t>
              </a:r>
              <a:endParaRPr lang="en-US" altLang="zh-CN" sz="1867" b="1" dirty="0">
                <a:solidFill>
                  <a:prstClr val="white"/>
                </a:solidFill>
                <a:latin typeface="微软雅黑" panose="020B0503020204020204" pitchFamily="34" charset="-122"/>
                <a:ea typeface="微软雅黑" panose="020B0503020204020204" pitchFamily="34" charset="-122"/>
              </a:endParaRPr>
            </a:p>
            <a:p>
              <a:pPr marL="179388" indent="-179388">
                <a:lnSpc>
                  <a:spcPct val="150000"/>
                </a:lnSpc>
              </a:pPr>
              <a:r>
                <a:rPr lang="zh-CN" altLang="en-US" sz="1867" b="1" dirty="0">
                  <a:solidFill>
                    <a:prstClr val="white"/>
                  </a:solidFill>
                  <a:latin typeface="微软雅黑"/>
                  <a:ea typeface="微软雅黑"/>
                </a:rPr>
                <a:t>● </a:t>
              </a:r>
              <a:r>
                <a:rPr lang="zh-CN" altLang="en-US" sz="1867" b="1" dirty="0">
                  <a:solidFill>
                    <a:prstClr val="white"/>
                  </a:solidFill>
                  <a:latin typeface="微软雅黑" panose="020B0503020204020204" pitchFamily="34" charset="-122"/>
                  <a:ea typeface="微软雅黑" panose="020B0503020204020204" pitchFamily="34" charset="-122"/>
                </a:rPr>
                <a:t>项目管理系统实施服务</a:t>
              </a:r>
            </a:p>
          </p:txBody>
        </p:sp>
        <p:sp>
          <p:nvSpPr>
            <p:cNvPr id="9" name="Rectangle 44">
              <a:extLst>
                <a:ext uri="{FF2B5EF4-FFF2-40B4-BE49-F238E27FC236}">
                  <a16:creationId xmlns:a16="http://schemas.microsoft.com/office/drawing/2014/main" id="{4FFAD6EA-E924-49D1-AFCF-41473DF3AD95}"/>
                </a:ext>
              </a:extLst>
            </p:cNvPr>
            <p:cNvSpPr>
              <a:spLocks noChangeArrowheads="1"/>
            </p:cNvSpPr>
            <p:nvPr/>
          </p:nvSpPr>
          <p:spPr bwMode="auto">
            <a:xfrm>
              <a:off x="1117282" y="1448459"/>
              <a:ext cx="264583" cy="270934"/>
            </a:xfrm>
            <a:prstGeom prst="rect">
              <a:avLst/>
            </a:prstGeom>
            <a:solidFill>
              <a:srgbClr val="7F7F7F"/>
            </a:solidFill>
            <a:ln>
              <a:noFill/>
            </a:ln>
            <a:effectLst/>
          </p:spPr>
          <p:txBody>
            <a:bodyPr wrap="none" lIns="0" tIns="0" rIns="0" bIns="0" anchor="ctr"/>
            <a:lstStyle>
              <a:lvl1pPr defTabSz="793750">
                <a:defRPr sz="2400">
                  <a:solidFill>
                    <a:schemeClr val="tx1"/>
                  </a:solidFill>
                  <a:latin typeface="Arial" pitchFamily="34" charset="0"/>
                  <a:ea typeface="宋体" pitchFamily="2" charset="-122"/>
                </a:defRPr>
              </a:lvl1pPr>
              <a:lvl2pPr marL="396875" defTabSz="793750">
                <a:defRPr sz="2400">
                  <a:solidFill>
                    <a:schemeClr val="tx1"/>
                  </a:solidFill>
                  <a:latin typeface="Arial" pitchFamily="34" charset="0"/>
                  <a:ea typeface="宋体" pitchFamily="2" charset="-122"/>
                </a:defRPr>
              </a:lvl2pPr>
              <a:lvl3pPr marL="793750" defTabSz="793750">
                <a:defRPr sz="2400">
                  <a:solidFill>
                    <a:schemeClr val="tx1"/>
                  </a:solidFill>
                  <a:latin typeface="Arial" pitchFamily="34" charset="0"/>
                  <a:ea typeface="宋体" pitchFamily="2" charset="-122"/>
                </a:defRPr>
              </a:lvl3pPr>
              <a:lvl4pPr marL="1190625" defTabSz="793750">
                <a:defRPr sz="2400">
                  <a:solidFill>
                    <a:schemeClr val="tx1"/>
                  </a:solidFill>
                  <a:latin typeface="Arial" pitchFamily="34" charset="0"/>
                  <a:ea typeface="宋体" pitchFamily="2" charset="-122"/>
                </a:defRPr>
              </a:lvl4pPr>
              <a:lvl5pPr marL="1587500" defTabSz="793750">
                <a:defRPr sz="2400">
                  <a:solidFill>
                    <a:schemeClr val="tx1"/>
                  </a:solidFill>
                  <a:latin typeface="Arial" pitchFamily="34" charset="0"/>
                  <a:ea typeface="宋体" pitchFamily="2" charset="-122"/>
                </a:defRPr>
              </a:lvl5pPr>
              <a:lvl6pPr marL="2044700" defTabSz="793750" eaLnBrk="0" fontAlgn="base" hangingPunct="0">
                <a:spcBef>
                  <a:spcPct val="0"/>
                </a:spcBef>
                <a:spcAft>
                  <a:spcPct val="0"/>
                </a:spcAft>
                <a:defRPr sz="2400">
                  <a:solidFill>
                    <a:schemeClr val="tx1"/>
                  </a:solidFill>
                  <a:latin typeface="Arial" pitchFamily="34" charset="0"/>
                  <a:ea typeface="宋体" pitchFamily="2" charset="-122"/>
                </a:defRPr>
              </a:lvl6pPr>
              <a:lvl7pPr marL="2501900" defTabSz="793750" eaLnBrk="0" fontAlgn="base" hangingPunct="0">
                <a:spcBef>
                  <a:spcPct val="0"/>
                </a:spcBef>
                <a:spcAft>
                  <a:spcPct val="0"/>
                </a:spcAft>
                <a:defRPr sz="2400">
                  <a:solidFill>
                    <a:schemeClr val="tx1"/>
                  </a:solidFill>
                  <a:latin typeface="Arial" pitchFamily="34" charset="0"/>
                  <a:ea typeface="宋体" pitchFamily="2" charset="-122"/>
                </a:defRPr>
              </a:lvl7pPr>
              <a:lvl8pPr marL="2959100" defTabSz="793750" eaLnBrk="0" fontAlgn="base" hangingPunct="0">
                <a:spcBef>
                  <a:spcPct val="0"/>
                </a:spcBef>
                <a:spcAft>
                  <a:spcPct val="0"/>
                </a:spcAft>
                <a:defRPr sz="2400">
                  <a:solidFill>
                    <a:schemeClr val="tx1"/>
                  </a:solidFill>
                  <a:latin typeface="Arial" pitchFamily="34" charset="0"/>
                  <a:ea typeface="宋体" pitchFamily="2" charset="-122"/>
                </a:defRPr>
              </a:lvl8pPr>
              <a:lvl9pPr marL="3416300" defTabSz="79375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a:lnSpc>
                  <a:spcPct val="93000"/>
                </a:lnSpc>
              </a:pPr>
              <a:r>
                <a:rPr lang="zh-CN" altLang="en-US" sz="2369" b="1" dirty="0">
                  <a:solidFill>
                    <a:prstClr val="white"/>
                  </a:solidFill>
                  <a:latin typeface="微软雅黑" panose="020B0503020204020204" pitchFamily="34" charset="-122"/>
                  <a:ea typeface="微软雅黑" panose="020B0503020204020204" pitchFamily="34" charset="-122"/>
                </a:rPr>
                <a:t>1</a:t>
              </a:r>
            </a:p>
          </p:txBody>
        </p:sp>
        <p:sp>
          <p:nvSpPr>
            <p:cNvPr id="10" name="Rectangle 44">
              <a:extLst>
                <a:ext uri="{FF2B5EF4-FFF2-40B4-BE49-F238E27FC236}">
                  <a16:creationId xmlns:a16="http://schemas.microsoft.com/office/drawing/2014/main" id="{47D99CA7-2221-4E12-83B4-7744156ECA24}"/>
                </a:ext>
              </a:extLst>
            </p:cNvPr>
            <p:cNvSpPr>
              <a:spLocks noChangeArrowheads="1"/>
            </p:cNvSpPr>
            <p:nvPr/>
          </p:nvSpPr>
          <p:spPr bwMode="auto">
            <a:xfrm>
              <a:off x="7879937" y="1393507"/>
              <a:ext cx="264583" cy="270934"/>
            </a:xfrm>
            <a:prstGeom prst="rect">
              <a:avLst/>
            </a:prstGeom>
            <a:solidFill>
              <a:srgbClr val="7F7F7F"/>
            </a:solidFill>
            <a:ln>
              <a:noFill/>
            </a:ln>
            <a:effectLst/>
          </p:spPr>
          <p:txBody>
            <a:bodyPr wrap="none" lIns="0" tIns="0" rIns="0" bIns="0" anchor="ctr"/>
            <a:lstStyle>
              <a:lvl1pPr defTabSz="793750">
                <a:defRPr sz="2400">
                  <a:solidFill>
                    <a:schemeClr val="tx1"/>
                  </a:solidFill>
                  <a:latin typeface="Arial" pitchFamily="34" charset="0"/>
                  <a:ea typeface="宋体" pitchFamily="2" charset="-122"/>
                </a:defRPr>
              </a:lvl1pPr>
              <a:lvl2pPr marL="396875" defTabSz="793750">
                <a:defRPr sz="2400">
                  <a:solidFill>
                    <a:schemeClr val="tx1"/>
                  </a:solidFill>
                  <a:latin typeface="Arial" pitchFamily="34" charset="0"/>
                  <a:ea typeface="宋体" pitchFamily="2" charset="-122"/>
                </a:defRPr>
              </a:lvl2pPr>
              <a:lvl3pPr marL="793750" defTabSz="793750">
                <a:defRPr sz="2400">
                  <a:solidFill>
                    <a:schemeClr val="tx1"/>
                  </a:solidFill>
                  <a:latin typeface="Arial" pitchFamily="34" charset="0"/>
                  <a:ea typeface="宋体" pitchFamily="2" charset="-122"/>
                </a:defRPr>
              </a:lvl3pPr>
              <a:lvl4pPr marL="1190625" defTabSz="793750">
                <a:defRPr sz="2400">
                  <a:solidFill>
                    <a:schemeClr val="tx1"/>
                  </a:solidFill>
                  <a:latin typeface="Arial" pitchFamily="34" charset="0"/>
                  <a:ea typeface="宋体" pitchFamily="2" charset="-122"/>
                </a:defRPr>
              </a:lvl4pPr>
              <a:lvl5pPr marL="1587500" defTabSz="793750">
                <a:defRPr sz="2400">
                  <a:solidFill>
                    <a:schemeClr val="tx1"/>
                  </a:solidFill>
                  <a:latin typeface="Arial" pitchFamily="34" charset="0"/>
                  <a:ea typeface="宋体" pitchFamily="2" charset="-122"/>
                </a:defRPr>
              </a:lvl5pPr>
              <a:lvl6pPr marL="2044700" defTabSz="793750" eaLnBrk="0" fontAlgn="base" hangingPunct="0">
                <a:spcBef>
                  <a:spcPct val="0"/>
                </a:spcBef>
                <a:spcAft>
                  <a:spcPct val="0"/>
                </a:spcAft>
                <a:defRPr sz="2400">
                  <a:solidFill>
                    <a:schemeClr val="tx1"/>
                  </a:solidFill>
                  <a:latin typeface="Arial" pitchFamily="34" charset="0"/>
                  <a:ea typeface="宋体" pitchFamily="2" charset="-122"/>
                </a:defRPr>
              </a:lvl6pPr>
              <a:lvl7pPr marL="2501900" defTabSz="793750" eaLnBrk="0" fontAlgn="base" hangingPunct="0">
                <a:spcBef>
                  <a:spcPct val="0"/>
                </a:spcBef>
                <a:spcAft>
                  <a:spcPct val="0"/>
                </a:spcAft>
                <a:defRPr sz="2400">
                  <a:solidFill>
                    <a:schemeClr val="tx1"/>
                  </a:solidFill>
                  <a:latin typeface="Arial" pitchFamily="34" charset="0"/>
                  <a:ea typeface="宋体" pitchFamily="2" charset="-122"/>
                </a:defRPr>
              </a:lvl7pPr>
              <a:lvl8pPr marL="2959100" defTabSz="793750" eaLnBrk="0" fontAlgn="base" hangingPunct="0">
                <a:spcBef>
                  <a:spcPct val="0"/>
                </a:spcBef>
                <a:spcAft>
                  <a:spcPct val="0"/>
                </a:spcAft>
                <a:defRPr sz="2400">
                  <a:solidFill>
                    <a:schemeClr val="tx1"/>
                  </a:solidFill>
                  <a:latin typeface="Arial" pitchFamily="34" charset="0"/>
                  <a:ea typeface="宋体" pitchFamily="2" charset="-122"/>
                </a:defRPr>
              </a:lvl8pPr>
              <a:lvl9pPr marL="3416300" defTabSz="79375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a:lnSpc>
                  <a:spcPct val="93000"/>
                </a:lnSpc>
              </a:pPr>
              <a:r>
                <a:rPr lang="en-US" altLang="zh-CN" sz="2369" b="1" dirty="0">
                  <a:solidFill>
                    <a:prstClr val="white"/>
                  </a:solidFill>
                  <a:latin typeface="微软雅黑" panose="020B0503020204020204" pitchFamily="34" charset="-122"/>
                  <a:ea typeface="微软雅黑" panose="020B0503020204020204" pitchFamily="34" charset="-122"/>
                </a:rPr>
                <a:t>2</a:t>
              </a:r>
              <a:endParaRPr lang="zh-CN" altLang="en-US" sz="2369" b="1" dirty="0">
                <a:solidFill>
                  <a:prstClr val="white"/>
                </a:solidFill>
                <a:latin typeface="微软雅黑" panose="020B0503020204020204" pitchFamily="34" charset="-122"/>
                <a:ea typeface="微软雅黑" panose="020B0503020204020204" pitchFamily="34" charset="-122"/>
              </a:endParaRPr>
            </a:p>
          </p:txBody>
        </p:sp>
        <p:sp>
          <p:nvSpPr>
            <p:cNvPr id="11" name="Rectangle 44">
              <a:extLst>
                <a:ext uri="{FF2B5EF4-FFF2-40B4-BE49-F238E27FC236}">
                  <a16:creationId xmlns:a16="http://schemas.microsoft.com/office/drawing/2014/main" id="{BB48BA17-C87E-4AEB-8A54-C03E7E4630F1}"/>
                </a:ext>
              </a:extLst>
            </p:cNvPr>
            <p:cNvSpPr>
              <a:spLocks noChangeArrowheads="1"/>
            </p:cNvSpPr>
            <p:nvPr/>
          </p:nvSpPr>
          <p:spPr bwMode="auto">
            <a:xfrm>
              <a:off x="1117282" y="3729050"/>
              <a:ext cx="264583" cy="270932"/>
            </a:xfrm>
            <a:prstGeom prst="rect">
              <a:avLst/>
            </a:prstGeom>
            <a:solidFill>
              <a:srgbClr val="7F7F7F"/>
            </a:solidFill>
            <a:ln>
              <a:noFill/>
            </a:ln>
            <a:effectLst/>
          </p:spPr>
          <p:txBody>
            <a:bodyPr wrap="none" lIns="0" tIns="0" rIns="0" bIns="0" anchor="ctr"/>
            <a:lstStyle>
              <a:lvl1pPr defTabSz="793750">
                <a:defRPr sz="2400">
                  <a:solidFill>
                    <a:schemeClr val="tx1"/>
                  </a:solidFill>
                  <a:latin typeface="Arial" pitchFamily="34" charset="0"/>
                  <a:ea typeface="宋体" pitchFamily="2" charset="-122"/>
                </a:defRPr>
              </a:lvl1pPr>
              <a:lvl2pPr marL="396875" defTabSz="793750">
                <a:defRPr sz="2400">
                  <a:solidFill>
                    <a:schemeClr val="tx1"/>
                  </a:solidFill>
                  <a:latin typeface="Arial" pitchFamily="34" charset="0"/>
                  <a:ea typeface="宋体" pitchFamily="2" charset="-122"/>
                </a:defRPr>
              </a:lvl2pPr>
              <a:lvl3pPr marL="793750" defTabSz="793750">
                <a:defRPr sz="2400">
                  <a:solidFill>
                    <a:schemeClr val="tx1"/>
                  </a:solidFill>
                  <a:latin typeface="Arial" pitchFamily="34" charset="0"/>
                  <a:ea typeface="宋体" pitchFamily="2" charset="-122"/>
                </a:defRPr>
              </a:lvl3pPr>
              <a:lvl4pPr marL="1190625" defTabSz="793750">
                <a:defRPr sz="2400">
                  <a:solidFill>
                    <a:schemeClr val="tx1"/>
                  </a:solidFill>
                  <a:latin typeface="Arial" pitchFamily="34" charset="0"/>
                  <a:ea typeface="宋体" pitchFamily="2" charset="-122"/>
                </a:defRPr>
              </a:lvl4pPr>
              <a:lvl5pPr marL="1587500" defTabSz="793750">
                <a:defRPr sz="2400">
                  <a:solidFill>
                    <a:schemeClr val="tx1"/>
                  </a:solidFill>
                  <a:latin typeface="Arial" pitchFamily="34" charset="0"/>
                  <a:ea typeface="宋体" pitchFamily="2" charset="-122"/>
                </a:defRPr>
              </a:lvl5pPr>
              <a:lvl6pPr marL="2044700" defTabSz="793750" eaLnBrk="0" fontAlgn="base" hangingPunct="0">
                <a:spcBef>
                  <a:spcPct val="0"/>
                </a:spcBef>
                <a:spcAft>
                  <a:spcPct val="0"/>
                </a:spcAft>
                <a:defRPr sz="2400">
                  <a:solidFill>
                    <a:schemeClr val="tx1"/>
                  </a:solidFill>
                  <a:latin typeface="Arial" pitchFamily="34" charset="0"/>
                  <a:ea typeface="宋体" pitchFamily="2" charset="-122"/>
                </a:defRPr>
              </a:lvl6pPr>
              <a:lvl7pPr marL="2501900" defTabSz="793750" eaLnBrk="0" fontAlgn="base" hangingPunct="0">
                <a:spcBef>
                  <a:spcPct val="0"/>
                </a:spcBef>
                <a:spcAft>
                  <a:spcPct val="0"/>
                </a:spcAft>
                <a:defRPr sz="2400">
                  <a:solidFill>
                    <a:schemeClr val="tx1"/>
                  </a:solidFill>
                  <a:latin typeface="Arial" pitchFamily="34" charset="0"/>
                  <a:ea typeface="宋体" pitchFamily="2" charset="-122"/>
                </a:defRPr>
              </a:lvl7pPr>
              <a:lvl8pPr marL="2959100" defTabSz="793750" eaLnBrk="0" fontAlgn="base" hangingPunct="0">
                <a:spcBef>
                  <a:spcPct val="0"/>
                </a:spcBef>
                <a:spcAft>
                  <a:spcPct val="0"/>
                </a:spcAft>
                <a:defRPr sz="2400">
                  <a:solidFill>
                    <a:schemeClr val="tx1"/>
                  </a:solidFill>
                  <a:latin typeface="Arial" pitchFamily="34" charset="0"/>
                  <a:ea typeface="宋体" pitchFamily="2" charset="-122"/>
                </a:defRPr>
              </a:lvl8pPr>
              <a:lvl9pPr marL="3416300" defTabSz="79375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a:lnSpc>
                  <a:spcPct val="93000"/>
                </a:lnSpc>
              </a:pPr>
              <a:r>
                <a:rPr lang="en-US" altLang="zh-CN" sz="2369" b="1" dirty="0">
                  <a:solidFill>
                    <a:prstClr val="white"/>
                  </a:solidFill>
                  <a:latin typeface="微软雅黑" panose="020B0503020204020204" pitchFamily="34" charset="-122"/>
                  <a:ea typeface="微软雅黑" panose="020B0503020204020204" pitchFamily="34" charset="-122"/>
                </a:rPr>
                <a:t>3</a:t>
              </a:r>
              <a:endParaRPr lang="zh-CN" altLang="en-US" sz="2369" b="1" dirty="0">
                <a:solidFill>
                  <a:prstClr val="white"/>
                </a:solidFill>
                <a:latin typeface="微软雅黑" panose="020B0503020204020204" pitchFamily="34" charset="-122"/>
                <a:ea typeface="微软雅黑" panose="020B0503020204020204" pitchFamily="34" charset="-122"/>
              </a:endParaRPr>
            </a:p>
          </p:txBody>
        </p:sp>
        <p:sp>
          <p:nvSpPr>
            <p:cNvPr id="12" name="Rectangle 44">
              <a:extLst>
                <a:ext uri="{FF2B5EF4-FFF2-40B4-BE49-F238E27FC236}">
                  <a16:creationId xmlns:a16="http://schemas.microsoft.com/office/drawing/2014/main" id="{AFC8B1D3-2405-4561-B1DE-59797824B332}"/>
                </a:ext>
              </a:extLst>
            </p:cNvPr>
            <p:cNvSpPr>
              <a:spLocks noChangeArrowheads="1"/>
            </p:cNvSpPr>
            <p:nvPr/>
          </p:nvSpPr>
          <p:spPr bwMode="auto">
            <a:xfrm>
              <a:off x="7879989" y="3721197"/>
              <a:ext cx="264583" cy="270932"/>
            </a:xfrm>
            <a:prstGeom prst="rect">
              <a:avLst/>
            </a:prstGeom>
            <a:solidFill>
              <a:srgbClr val="7F7F7F"/>
            </a:solidFill>
            <a:ln>
              <a:noFill/>
            </a:ln>
            <a:effectLst/>
          </p:spPr>
          <p:txBody>
            <a:bodyPr wrap="none" lIns="0" tIns="0" rIns="0" bIns="0" anchor="ctr"/>
            <a:lstStyle>
              <a:lvl1pPr defTabSz="793750">
                <a:defRPr sz="2400">
                  <a:solidFill>
                    <a:schemeClr val="tx1"/>
                  </a:solidFill>
                  <a:latin typeface="Arial" pitchFamily="34" charset="0"/>
                  <a:ea typeface="宋体" pitchFamily="2" charset="-122"/>
                </a:defRPr>
              </a:lvl1pPr>
              <a:lvl2pPr marL="396875" defTabSz="793750">
                <a:defRPr sz="2400">
                  <a:solidFill>
                    <a:schemeClr val="tx1"/>
                  </a:solidFill>
                  <a:latin typeface="Arial" pitchFamily="34" charset="0"/>
                  <a:ea typeface="宋体" pitchFamily="2" charset="-122"/>
                </a:defRPr>
              </a:lvl2pPr>
              <a:lvl3pPr marL="793750" defTabSz="793750">
                <a:defRPr sz="2400">
                  <a:solidFill>
                    <a:schemeClr val="tx1"/>
                  </a:solidFill>
                  <a:latin typeface="Arial" pitchFamily="34" charset="0"/>
                  <a:ea typeface="宋体" pitchFamily="2" charset="-122"/>
                </a:defRPr>
              </a:lvl3pPr>
              <a:lvl4pPr marL="1190625" defTabSz="793750">
                <a:defRPr sz="2400">
                  <a:solidFill>
                    <a:schemeClr val="tx1"/>
                  </a:solidFill>
                  <a:latin typeface="Arial" pitchFamily="34" charset="0"/>
                  <a:ea typeface="宋体" pitchFamily="2" charset="-122"/>
                </a:defRPr>
              </a:lvl4pPr>
              <a:lvl5pPr marL="1587500" defTabSz="793750">
                <a:defRPr sz="2400">
                  <a:solidFill>
                    <a:schemeClr val="tx1"/>
                  </a:solidFill>
                  <a:latin typeface="Arial" pitchFamily="34" charset="0"/>
                  <a:ea typeface="宋体" pitchFamily="2" charset="-122"/>
                </a:defRPr>
              </a:lvl5pPr>
              <a:lvl6pPr marL="2044700" defTabSz="793750" eaLnBrk="0" fontAlgn="base" hangingPunct="0">
                <a:spcBef>
                  <a:spcPct val="0"/>
                </a:spcBef>
                <a:spcAft>
                  <a:spcPct val="0"/>
                </a:spcAft>
                <a:defRPr sz="2400">
                  <a:solidFill>
                    <a:schemeClr val="tx1"/>
                  </a:solidFill>
                  <a:latin typeface="Arial" pitchFamily="34" charset="0"/>
                  <a:ea typeface="宋体" pitchFamily="2" charset="-122"/>
                </a:defRPr>
              </a:lvl6pPr>
              <a:lvl7pPr marL="2501900" defTabSz="793750" eaLnBrk="0" fontAlgn="base" hangingPunct="0">
                <a:spcBef>
                  <a:spcPct val="0"/>
                </a:spcBef>
                <a:spcAft>
                  <a:spcPct val="0"/>
                </a:spcAft>
                <a:defRPr sz="2400">
                  <a:solidFill>
                    <a:schemeClr val="tx1"/>
                  </a:solidFill>
                  <a:latin typeface="Arial" pitchFamily="34" charset="0"/>
                  <a:ea typeface="宋体" pitchFamily="2" charset="-122"/>
                </a:defRPr>
              </a:lvl7pPr>
              <a:lvl8pPr marL="2959100" defTabSz="793750" eaLnBrk="0" fontAlgn="base" hangingPunct="0">
                <a:spcBef>
                  <a:spcPct val="0"/>
                </a:spcBef>
                <a:spcAft>
                  <a:spcPct val="0"/>
                </a:spcAft>
                <a:defRPr sz="2400">
                  <a:solidFill>
                    <a:schemeClr val="tx1"/>
                  </a:solidFill>
                  <a:latin typeface="Arial" pitchFamily="34" charset="0"/>
                  <a:ea typeface="宋体" pitchFamily="2" charset="-122"/>
                </a:defRPr>
              </a:lvl8pPr>
              <a:lvl9pPr marL="3416300" defTabSz="79375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a:lnSpc>
                  <a:spcPct val="93000"/>
                </a:lnSpc>
              </a:pPr>
              <a:r>
                <a:rPr lang="en-US" altLang="zh-CN" sz="2369" b="1" dirty="0">
                  <a:solidFill>
                    <a:prstClr val="white"/>
                  </a:solidFill>
                  <a:latin typeface="微软雅黑" panose="020B0503020204020204" pitchFamily="34" charset="-122"/>
                  <a:ea typeface="微软雅黑" panose="020B0503020204020204" pitchFamily="34" charset="-122"/>
                </a:rPr>
                <a:t>4</a:t>
              </a:r>
              <a:endParaRPr lang="zh-CN" altLang="en-US" sz="2369" b="1" dirty="0">
                <a:solidFill>
                  <a:prstClr val="white"/>
                </a:solidFill>
                <a:latin typeface="微软雅黑" panose="020B0503020204020204" pitchFamily="34" charset="-122"/>
                <a:ea typeface="微软雅黑" panose="020B0503020204020204" pitchFamily="34" charset="-122"/>
              </a:endParaRPr>
            </a:p>
          </p:txBody>
        </p:sp>
        <p:sp>
          <p:nvSpPr>
            <p:cNvPr id="13" name="Chevron 28">
              <a:extLst>
                <a:ext uri="{FF2B5EF4-FFF2-40B4-BE49-F238E27FC236}">
                  <a16:creationId xmlns:a16="http://schemas.microsoft.com/office/drawing/2014/main" id="{8E3C4841-66B2-43EE-AD44-B12D4022F043}"/>
                </a:ext>
              </a:extLst>
            </p:cNvPr>
            <p:cNvSpPr/>
            <p:nvPr/>
          </p:nvSpPr>
          <p:spPr>
            <a:xfrm rot="6956650">
              <a:off x="5626702" y="3928856"/>
              <a:ext cx="288244" cy="264331"/>
            </a:xfrm>
            <a:prstGeom prst="chevr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689" b="1">
                <a:solidFill>
                  <a:prstClr val="white"/>
                </a:solidFill>
                <a:latin typeface="微软雅黑" panose="020B0503020204020204" pitchFamily="34" charset="-122"/>
                <a:ea typeface="微软雅黑" panose="020B0503020204020204" pitchFamily="34" charset="-122"/>
              </a:endParaRPr>
            </a:p>
          </p:txBody>
        </p:sp>
        <p:sp>
          <p:nvSpPr>
            <p:cNvPr id="14" name="Chevron 29">
              <a:extLst>
                <a:ext uri="{FF2B5EF4-FFF2-40B4-BE49-F238E27FC236}">
                  <a16:creationId xmlns:a16="http://schemas.microsoft.com/office/drawing/2014/main" id="{628D824A-DFAB-4018-8B5F-110A5CF3DCD3}"/>
                </a:ext>
              </a:extLst>
            </p:cNvPr>
            <p:cNvSpPr/>
            <p:nvPr/>
          </p:nvSpPr>
          <p:spPr>
            <a:xfrm>
              <a:off x="4582704" y="2002793"/>
              <a:ext cx="288244" cy="264331"/>
            </a:xfrm>
            <a:prstGeom prst="chevr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689" b="1" dirty="0">
                <a:solidFill>
                  <a:prstClr val="white"/>
                </a:solidFill>
                <a:latin typeface="微软雅黑" panose="020B0503020204020204" pitchFamily="34" charset="-122"/>
                <a:ea typeface="微软雅黑" panose="020B0503020204020204" pitchFamily="34" charset="-122"/>
              </a:endParaRPr>
            </a:p>
          </p:txBody>
        </p:sp>
        <p:sp>
          <p:nvSpPr>
            <p:cNvPr id="15" name="Chevron 30">
              <a:extLst>
                <a:ext uri="{FF2B5EF4-FFF2-40B4-BE49-F238E27FC236}">
                  <a16:creationId xmlns:a16="http://schemas.microsoft.com/office/drawing/2014/main" id="{F17492B3-5865-4840-B49F-E5E52C1B444C}"/>
                </a:ext>
              </a:extLst>
            </p:cNvPr>
            <p:cNvSpPr/>
            <p:nvPr/>
          </p:nvSpPr>
          <p:spPr>
            <a:xfrm rot="14508796">
              <a:off x="3351092" y="3894459"/>
              <a:ext cx="288244" cy="264331"/>
            </a:xfrm>
            <a:prstGeom prst="chevr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689" b="1">
                <a:solidFill>
                  <a:prstClr val="white"/>
                </a:solidFill>
                <a:latin typeface="微软雅黑" panose="020B0503020204020204" pitchFamily="34" charset="-122"/>
                <a:ea typeface="微软雅黑" panose="020B0503020204020204" pitchFamily="34" charset="-122"/>
              </a:endParaRPr>
            </a:p>
          </p:txBody>
        </p:sp>
        <p:pic>
          <p:nvPicPr>
            <p:cNvPr id="16" name="Picture 2">
              <a:extLst>
                <a:ext uri="{FF2B5EF4-FFF2-40B4-BE49-F238E27FC236}">
                  <a16:creationId xmlns:a16="http://schemas.microsoft.com/office/drawing/2014/main" id="{B33C4C52-5600-41C3-B399-15CA28207C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530431">
              <a:off x="5128450" y="2669725"/>
              <a:ext cx="1276351"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a:extLst>
                <a:ext uri="{FF2B5EF4-FFF2-40B4-BE49-F238E27FC236}">
                  <a16:creationId xmlns:a16="http://schemas.microsoft.com/office/drawing/2014/main" id="{47B4D9CA-83C8-4458-9F90-7C1DC0FB00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5429" y="4498616"/>
              <a:ext cx="1276351"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
              <a:extLst>
                <a:ext uri="{FF2B5EF4-FFF2-40B4-BE49-F238E27FC236}">
                  <a16:creationId xmlns:a16="http://schemas.microsoft.com/office/drawing/2014/main" id="{F572BEF3-0A36-4DAC-918A-EF9F978BC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207729">
              <a:off x="2971737" y="2536952"/>
              <a:ext cx="1276351"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9" name="标题 1">
            <a:extLst>
              <a:ext uri="{FF2B5EF4-FFF2-40B4-BE49-F238E27FC236}">
                <a16:creationId xmlns:a16="http://schemas.microsoft.com/office/drawing/2014/main" id="{15D394B0-0F84-44C6-8E40-7C252352ABAF}"/>
              </a:ext>
            </a:extLst>
          </p:cNvPr>
          <p:cNvSpPr txBox="1">
            <a:spLocks/>
          </p:cNvSpPr>
          <p:nvPr/>
        </p:nvSpPr>
        <p:spPr>
          <a:xfrm>
            <a:off x="882040" y="992386"/>
            <a:ext cx="6070299" cy="742799"/>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zh-CN" altLang="en-US" sz="2400" dirty="0">
              <a:solidFill>
                <a:prstClr val="black"/>
              </a:solidFill>
              <a:latin typeface="微软雅黑 Light" panose="020B0502040204020203" pitchFamily="34" charset="-122"/>
              <a:ea typeface="微软雅黑 Light" panose="020B0502040204020203" pitchFamily="34" charset="-122"/>
            </a:endParaRPr>
          </a:p>
        </p:txBody>
      </p:sp>
      <p:sp>
        <p:nvSpPr>
          <p:cNvPr id="30" name="标题 29"/>
          <p:cNvSpPr>
            <a:spLocks noGrp="1"/>
          </p:cNvSpPr>
          <p:nvPr>
            <p:ph type="title"/>
          </p:nvPr>
        </p:nvSpPr>
        <p:spPr>
          <a:xfrm>
            <a:off x="723902" y="123032"/>
            <a:ext cx="8384972" cy="428624"/>
          </a:xfrm>
        </p:spPr>
        <p:txBody>
          <a:bodyPr/>
          <a:lstStyle/>
          <a:p>
            <a:r>
              <a:rPr lang="zh-CN" altLang="en-US" dirty="0">
                <a:solidFill>
                  <a:srgbClr val="00B0F0"/>
                </a:solidFill>
                <a:latin typeface="微软雅黑" panose="020B0503020204020204" pitchFamily="34" charset="-122"/>
                <a:ea typeface="微软雅黑" panose="020B0503020204020204" pitchFamily="34" charset="-122"/>
              </a:rPr>
              <a:t>产品与服务</a:t>
            </a:r>
          </a:p>
        </p:txBody>
      </p:sp>
    </p:spTree>
    <p:extLst>
      <p:ext uri="{BB962C8B-B14F-4D97-AF65-F5344CB8AC3E}">
        <p14:creationId xmlns:p14="http://schemas.microsoft.com/office/powerpoint/2010/main" val="2380220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DDB5824A-8E32-455B-B328-24EBB59B3F44}"/>
              </a:ext>
            </a:extLst>
          </p:cNvPr>
          <p:cNvSpPr txBox="1">
            <a:spLocks/>
          </p:cNvSpPr>
          <p:nvPr/>
        </p:nvSpPr>
        <p:spPr bwMode="auto">
          <a:xfrm>
            <a:off x="809624" y="735499"/>
            <a:ext cx="4137514" cy="5907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541338" indent="-274638">
              <a:spcBef>
                <a:spcPct val="20000"/>
              </a:spcBef>
              <a:buChar char="–"/>
              <a:defRPr sz="2000">
                <a:solidFill>
                  <a:schemeClr val="accent1"/>
                </a:solidFill>
                <a:latin typeface="Arial" panose="020B0604020202020204" pitchFamily="34" charset="0"/>
                <a:ea typeface="仿宋_GB2312" pitchFamily="1" charset="-122"/>
                <a:sym typeface="Arial" panose="020B0604020202020204" pitchFamily="34" charset="0"/>
              </a:defRPr>
            </a:lvl2pPr>
            <a:lvl3pPr marL="808038" indent="-2667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982663" indent="-174625">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1165225" indent="-182563">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1622425" indent="-18256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079625" indent="-18256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2536825" indent="-18256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2994025" indent="-182563"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ts val="400"/>
              </a:spcBef>
              <a:spcAft>
                <a:spcPts val="400"/>
              </a:spcAft>
              <a:buFont typeface="Wingdings" panose="05000000000000000000" pitchFamily="2" charset="2"/>
              <a:buChar char="Ø"/>
            </a:pPr>
            <a:r>
              <a:rPr lang="zh-CN" altLang="en-US" sz="1600" b="1" dirty="0">
                <a:solidFill>
                  <a:srgbClr val="7F7F7F">
                    <a:lumMod val="10000"/>
                  </a:srgbClr>
                </a:solidFill>
                <a:latin typeface="微软雅黑 Light" panose="020B0502040204020203" pitchFamily="34" charset="-122"/>
                <a:ea typeface="微软雅黑 Light" panose="020B0502040204020203" pitchFamily="34" charset="-122"/>
              </a:rPr>
              <a:t>资质</a:t>
            </a:r>
          </a:p>
          <a:p>
            <a:pPr>
              <a:spcBef>
                <a:spcPts val="400"/>
              </a:spcBef>
              <a:spcAft>
                <a:spcPts val="400"/>
              </a:spcAft>
            </a:pPr>
            <a:r>
              <a:rPr lang="zh-CN" altLang="en-US" sz="1600" dirty="0">
                <a:solidFill>
                  <a:srgbClr val="7F7F7F">
                    <a:lumMod val="10000"/>
                  </a:srgbClr>
                </a:solidFill>
                <a:latin typeface="微软雅黑 Light" panose="020B0502040204020203" pitchFamily="34" charset="-122"/>
                <a:ea typeface="微软雅黑 Light" panose="020B0502040204020203" pitchFamily="34" charset="-122"/>
              </a:rPr>
              <a:t>国家规划布局内重点软件企业</a:t>
            </a:r>
          </a:p>
          <a:p>
            <a:pPr>
              <a:spcBef>
                <a:spcPts val="400"/>
              </a:spcBef>
              <a:spcAft>
                <a:spcPts val="400"/>
              </a:spcAft>
            </a:pPr>
            <a:r>
              <a:rPr lang="zh-CN" altLang="en-US" sz="1600" dirty="0">
                <a:solidFill>
                  <a:srgbClr val="7F7F7F">
                    <a:lumMod val="10000"/>
                  </a:srgbClr>
                </a:solidFill>
                <a:latin typeface="微软雅黑 Light" panose="020B0502040204020203" pitchFamily="34" charset="-122"/>
                <a:ea typeface="微软雅黑 Light" panose="020B0502040204020203" pitchFamily="34" charset="-122"/>
              </a:rPr>
              <a:t>上海市高新技术企业</a:t>
            </a:r>
          </a:p>
          <a:p>
            <a:pPr>
              <a:spcBef>
                <a:spcPts val="400"/>
              </a:spcBef>
              <a:spcAft>
                <a:spcPts val="400"/>
              </a:spcAft>
            </a:pPr>
            <a:r>
              <a:rPr lang="en-US" altLang="zh-CN" sz="1600" dirty="0">
                <a:solidFill>
                  <a:srgbClr val="7F7F7F">
                    <a:lumMod val="10000"/>
                  </a:srgbClr>
                </a:solidFill>
                <a:latin typeface="微软雅黑 Light" panose="020B0502040204020203" pitchFamily="34" charset="-122"/>
                <a:ea typeface="微软雅黑 Light" panose="020B0502040204020203" pitchFamily="34" charset="-122"/>
              </a:rPr>
              <a:t>ISO9000</a:t>
            </a:r>
            <a:r>
              <a:rPr lang="zh-CN" altLang="en-US" sz="1600" dirty="0">
                <a:solidFill>
                  <a:srgbClr val="7F7F7F">
                    <a:lumMod val="10000"/>
                  </a:srgbClr>
                </a:solidFill>
                <a:latin typeface="微软雅黑 Light" panose="020B0502040204020203" pitchFamily="34" charset="-122"/>
                <a:ea typeface="微软雅黑 Light" panose="020B0502040204020203" pitchFamily="34" charset="-122"/>
              </a:rPr>
              <a:t>认证企业</a:t>
            </a:r>
          </a:p>
          <a:p>
            <a:pPr>
              <a:spcBef>
                <a:spcPts val="400"/>
              </a:spcBef>
              <a:spcAft>
                <a:spcPts val="400"/>
              </a:spcAft>
            </a:pPr>
            <a:r>
              <a:rPr lang="en-US" altLang="zh-CN" sz="1600" dirty="0">
                <a:solidFill>
                  <a:srgbClr val="7F7F7F">
                    <a:lumMod val="10000"/>
                  </a:srgbClr>
                </a:solidFill>
                <a:latin typeface="微软雅黑 Light" panose="020B0502040204020203" pitchFamily="34" charset="-122"/>
                <a:ea typeface="微软雅黑 Light" panose="020B0502040204020203" pitchFamily="34" charset="-122"/>
              </a:rPr>
              <a:t>PMI</a:t>
            </a:r>
            <a:r>
              <a:rPr lang="zh-CN" altLang="en-US" sz="1600" dirty="0">
                <a:solidFill>
                  <a:srgbClr val="7F7F7F">
                    <a:lumMod val="10000"/>
                  </a:srgbClr>
                </a:solidFill>
                <a:latin typeface="微软雅黑 Light" panose="020B0502040204020203" pitchFamily="34" charset="-122"/>
                <a:ea typeface="微软雅黑 Light" panose="020B0502040204020203" pitchFamily="34" charset="-122"/>
              </a:rPr>
              <a:t>授权培训机构</a:t>
            </a:r>
          </a:p>
          <a:p>
            <a:pPr>
              <a:spcBef>
                <a:spcPts val="400"/>
              </a:spcBef>
              <a:spcAft>
                <a:spcPts val="400"/>
              </a:spcAft>
            </a:pPr>
            <a:r>
              <a:rPr lang="en-US" altLang="zh-CN" sz="1600" dirty="0">
                <a:solidFill>
                  <a:srgbClr val="7F7F7F">
                    <a:lumMod val="10000"/>
                  </a:srgbClr>
                </a:solidFill>
                <a:latin typeface="微软雅黑 Light" panose="020B0502040204020203" pitchFamily="34" charset="-122"/>
                <a:ea typeface="微软雅黑 Light" panose="020B0502040204020203" pitchFamily="34" charset="-122"/>
              </a:rPr>
              <a:t>Oracle</a:t>
            </a:r>
            <a:r>
              <a:rPr lang="zh-CN" altLang="en-US" sz="1600" dirty="0">
                <a:solidFill>
                  <a:srgbClr val="7F7F7F">
                    <a:lumMod val="10000"/>
                  </a:srgbClr>
                </a:solidFill>
                <a:latin typeface="微软雅黑 Light" panose="020B0502040204020203" pitchFamily="34" charset="-122"/>
                <a:ea typeface="微软雅黑 Light" panose="020B0502040204020203" pitchFamily="34" charset="-122"/>
              </a:rPr>
              <a:t>授权代理商</a:t>
            </a:r>
          </a:p>
          <a:p>
            <a:pPr>
              <a:spcBef>
                <a:spcPts val="400"/>
              </a:spcBef>
              <a:spcAft>
                <a:spcPts val="400"/>
              </a:spcAft>
            </a:pPr>
            <a:r>
              <a:rPr lang="zh-CN" altLang="en-US" sz="1600" dirty="0">
                <a:solidFill>
                  <a:srgbClr val="7F7F7F">
                    <a:lumMod val="10000"/>
                  </a:srgbClr>
                </a:solidFill>
                <a:latin typeface="微软雅黑 Light" panose="020B0502040204020203" pitchFamily="34" charset="-122"/>
                <a:ea typeface="微软雅黑 Light" panose="020B0502040204020203" pitchFamily="34" charset="-122"/>
              </a:rPr>
              <a:t>计算机信息系统集成资质</a:t>
            </a:r>
          </a:p>
          <a:p>
            <a:pPr>
              <a:spcBef>
                <a:spcPts val="400"/>
              </a:spcBef>
              <a:spcAft>
                <a:spcPts val="400"/>
              </a:spcAft>
            </a:pPr>
            <a:r>
              <a:rPr lang="zh-CN" altLang="en-US" sz="1600" dirty="0">
                <a:solidFill>
                  <a:srgbClr val="7F7F7F">
                    <a:lumMod val="10000"/>
                  </a:srgbClr>
                </a:solidFill>
                <a:latin typeface="微软雅黑 Light" panose="020B0502040204020203" pitchFamily="34" charset="-122"/>
                <a:ea typeface="微软雅黑 Light" panose="020B0502040204020203" pitchFamily="34" charset="-122"/>
              </a:rPr>
              <a:t>上海市项目管理研发机构</a:t>
            </a:r>
          </a:p>
          <a:p>
            <a:pPr>
              <a:spcBef>
                <a:spcPts val="400"/>
              </a:spcBef>
              <a:spcAft>
                <a:spcPts val="400"/>
              </a:spcAft>
              <a:buFont typeface="Wingdings" panose="05000000000000000000" pitchFamily="2" charset="2"/>
              <a:buChar char="Ø"/>
            </a:pPr>
            <a:r>
              <a:rPr lang="zh-CN" altLang="en-US" sz="1600" b="1" dirty="0">
                <a:solidFill>
                  <a:srgbClr val="7F7F7F">
                    <a:lumMod val="10000"/>
                  </a:srgbClr>
                </a:solidFill>
                <a:latin typeface="微软雅黑 Light" panose="020B0502040204020203" pitchFamily="34" charset="-122"/>
                <a:ea typeface="微软雅黑 Light" panose="020B0502040204020203" pitchFamily="34" charset="-122"/>
              </a:rPr>
              <a:t>荣誉</a:t>
            </a:r>
          </a:p>
          <a:p>
            <a:pPr>
              <a:spcBef>
                <a:spcPts val="400"/>
              </a:spcBef>
              <a:spcAft>
                <a:spcPts val="400"/>
              </a:spcAft>
            </a:pPr>
            <a:r>
              <a:rPr lang="zh-CN" altLang="en-US" sz="1600" dirty="0">
                <a:solidFill>
                  <a:srgbClr val="7F7F7F">
                    <a:lumMod val="10000"/>
                  </a:srgbClr>
                </a:solidFill>
                <a:latin typeface="微软雅黑 Light" panose="020B0502040204020203" pitchFamily="34" charset="-122"/>
                <a:ea typeface="微软雅黑 Light" panose="020B0502040204020203" pitchFamily="34" charset="-122"/>
              </a:rPr>
              <a:t>上海市科技进步三等奖</a:t>
            </a:r>
          </a:p>
          <a:p>
            <a:pPr>
              <a:spcBef>
                <a:spcPts val="400"/>
              </a:spcBef>
              <a:spcAft>
                <a:spcPts val="400"/>
              </a:spcAft>
            </a:pPr>
            <a:r>
              <a:rPr lang="zh-CN" altLang="en-US" sz="1600" dirty="0">
                <a:solidFill>
                  <a:srgbClr val="7F7F7F">
                    <a:lumMod val="10000"/>
                  </a:srgbClr>
                </a:solidFill>
                <a:latin typeface="微软雅黑 Light" panose="020B0502040204020203" pitchFamily="34" charset="-122"/>
                <a:ea typeface="微软雅黑 Light" panose="020B0502040204020203" pitchFamily="34" charset="-122"/>
              </a:rPr>
              <a:t>中国项目管理信息化领军企业</a:t>
            </a:r>
          </a:p>
          <a:p>
            <a:pPr>
              <a:spcBef>
                <a:spcPts val="400"/>
              </a:spcBef>
              <a:spcAft>
                <a:spcPts val="400"/>
              </a:spcAft>
            </a:pPr>
            <a:r>
              <a:rPr lang="zh-CN" altLang="en-US" sz="1600" dirty="0">
                <a:solidFill>
                  <a:srgbClr val="7F7F7F">
                    <a:lumMod val="10000"/>
                  </a:srgbClr>
                </a:solidFill>
                <a:latin typeface="微软雅黑 Light" panose="020B0502040204020203" pitchFamily="34" charset="-122"/>
                <a:ea typeface="微软雅黑 Light" panose="020B0502040204020203" pitchFamily="34" charset="-122"/>
              </a:rPr>
              <a:t>上海市明星软件企业</a:t>
            </a:r>
          </a:p>
          <a:p>
            <a:pPr>
              <a:spcBef>
                <a:spcPts val="400"/>
              </a:spcBef>
              <a:spcAft>
                <a:spcPts val="400"/>
              </a:spcAft>
            </a:pPr>
            <a:r>
              <a:rPr lang="zh-CN" altLang="en-US" sz="1600" dirty="0">
                <a:solidFill>
                  <a:srgbClr val="7F7F7F">
                    <a:lumMod val="10000"/>
                  </a:srgbClr>
                </a:solidFill>
                <a:latin typeface="微软雅黑 Light" panose="020B0502040204020203" pitchFamily="34" charset="-122"/>
                <a:ea typeface="微软雅黑 Light" panose="020B0502040204020203" pitchFamily="34" charset="-122"/>
              </a:rPr>
              <a:t>优秀软件产品</a:t>
            </a:r>
          </a:p>
          <a:p>
            <a:pPr>
              <a:spcBef>
                <a:spcPts val="400"/>
              </a:spcBef>
              <a:spcAft>
                <a:spcPts val="400"/>
              </a:spcAft>
            </a:pPr>
            <a:r>
              <a:rPr lang="zh-CN" altLang="en-US" sz="1600" dirty="0">
                <a:solidFill>
                  <a:srgbClr val="7F7F7F">
                    <a:lumMod val="10000"/>
                  </a:srgbClr>
                </a:solidFill>
                <a:latin typeface="微软雅黑 Light" panose="020B0502040204020203" pitchFamily="34" charset="-122"/>
                <a:ea typeface="微软雅黑 Light" panose="020B0502040204020203" pitchFamily="34" charset="-122"/>
              </a:rPr>
              <a:t>上海市火炬计划项目</a:t>
            </a:r>
          </a:p>
          <a:p>
            <a:pPr>
              <a:spcBef>
                <a:spcPts val="400"/>
              </a:spcBef>
              <a:spcAft>
                <a:spcPts val="400"/>
              </a:spcAft>
            </a:pPr>
            <a:r>
              <a:rPr lang="en-US" altLang="zh-CN" sz="1600" dirty="0">
                <a:solidFill>
                  <a:srgbClr val="7F7F7F">
                    <a:lumMod val="10000"/>
                  </a:srgbClr>
                </a:solidFill>
                <a:latin typeface="微软雅黑 Light" panose="020B0502040204020203" pitchFamily="34" charset="-122"/>
                <a:ea typeface="微软雅黑 Light" panose="020B0502040204020203" pitchFamily="34" charset="-122"/>
              </a:rPr>
              <a:t>AAA</a:t>
            </a:r>
            <a:r>
              <a:rPr lang="zh-CN" altLang="en-US" sz="1600" dirty="0">
                <a:solidFill>
                  <a:srgbClr val="7F7F7F">
                    <a:lumMod val="10000"/>
                  </a:srgbClr>
                </a:solidFill>
                <a:latin typeface="微软雅黑 Light" panose="020B0502040204020203" pitchFamily="34" charset="-122"/>
                <a:ea typeface="微软雅黑 Light" panose="020B0502040204020203" pitchFamily="34" charset="-122"/>
              </a:rPr>
              <a:t>级信用等级企业</a:t>
            </a:r>
          </a:p>
          <a:p>
            <a:pPr>
              <a:spcBef>
                <a:spcPts val="400"/>
              </a:spcBef>
              <a:spcAft>
                <a:spcPts val="400"/>
              </a:spcAft>
            </a:pPr>
            <a:r>
              <a:rPr lang="zh-CN" altLang="en-US" sz="1600" dirty="0">
                <a:solidFill>
                  <a:srgbClr val="7F7F7F">
                    <a:lumMod val="10000"/>
                  </a:srgbClr>
                </a:solidFill>
                <a:latin typeface="微软雅黑 Light" panose="020B0502040204020203" pitchFamily="34" charset="-122"/>
                <a:ea typeface="微软雅黑 Light" panose="020B0502040204020203" pitchFamily="34" charset="-122"/>
              </a:rPr>
              <a:t>上海市科技小巨人企业</a:t>
            </a:r>
          </a:p>
          <a:p>
            <a:pPr>
              <a:spcBef>
                <a:spcPts val="400"/>
              </a:spcBef>
              <a:spcAft>
                <a:spcPts val="400"/>
              </a:spcAft>
            </a:pPr>
            <a:r>
              <a:rPr lang="zh-CN" altLang="en-US" sz="1600" dirty="0">
                <a:solidFill>
                  <a:srgbClr val="7F7F7F">
                    <a:lumMod val="10000"/>
                  </a:srgbClr>
                </a:solidFill>
                <a:latin typeface="微软雅黑 Light" panose="020B0502040204020203" pitchFamily="34" charset="-122"/>
                <a:ea typeface="微软雅黑 Light" panose="020B0502040204020203" pitchFamily="34" charset="-122"/>
              </a:rPr>
              <a:t>上海名牌产品</a:t>
            </a:r>
          </a:p>
        </p:txBody>
      </p:sp>
      <p:pic>
        <p:nvPicPr>
          <p:cNvPr id="3" name="图片 2" descr="2013-2014年度上海市规划布局内重点软件企业证书">
            <a:extLst>
              <a:ext uri="{FF2B5EF4-FFF2-40B4-BE49-F238E27FC236}">
                <a16:creationId xmlns:a16="http://schemas.microsoft.com/office/drawing/2014/main" id="{BBFF2C11-0290-4562-AC91-21C2E74E95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54056" y="1667934"/>
            <a:ext cx="5872123" cy="412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73B7CDB4-D385-4AD0-96DF-91A6B167B3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0811" y="1687606"/>
            <a:ext cx="5978760" cy="4245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E2A27594-CDB9-4E75-BBFB-97EB6244C67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0088" y="2159001"/>
            <a:ext cx="5168320" cy="3585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A8BB2A34-7AA7-44FB-8B1C-85D3FA09853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8771" y="2091268"/>
            <a:ext cx="5164055" cy="3676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1700BB4B-27CB-433D-8CD4-65D4F07FEDD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75322" y="2159000"/>
            <a:ext cx="4937985" cy="3658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8806E1CF-E30C-4A66-A674-52426F80C06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85455" y="2034224"/>
            <a:ext cx="5259316" cy="3507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792407B2-DB55-4B5B-9E67-340CDF1DA26B}"/>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84163" y="1585385"/>
            <a:ext cx="3149335" cy="4471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D83D07CE-3F00-4A7B-A6B2-76D4C94A3B1C}"/>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84164" y="1640418"/>
            <a:ext cx="3137960" cy="428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a:extLst>
              <a:ext uri="{FF2B5EF4-FFF2-40B4-BE49-F238E27FC236}">
                <a16:creationId xmlns:a16="http://schemas.microsoft.com/office/drawing/2014/main" id="{F729A3AE-5C9F-4EC7-A269-6F8C703E3C2E}"/>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29129" y="1426634"/>
            <a:ext cx="3083931" cy="440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a:extLst>
              <a:ext uri="{FF2B5EF4-FFF2-40B4-BE49-F238E27FC236}">
                <a16:creationId xmlns:a16="http://schemas.microsoft.com/office/drawing/2014/main" id="{D90CBEFB-FA7A-4313-856E-9C20276723AD}"/>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363397" y="1675953"/>
            <a:ext cx="5397233" cy="4002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a:extLst>
              <a:ext uri="{FF2B5EF4-FFF2-40B4-BE49-F238E27FC236}">
                <a16:creationId xmlns:a16="http://schemas.microsoft.com/office/drawing/2014/main" id="{BB6F9C98-E28C-4849-ABEB-4CB4143C029B}"/>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99738" y="1795674"/>
            <a:ext cx="5422825" cy="3848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a:extLst>
              <a:ext uri="{FF2B5EF4-FFF2-40B4-BE49-F238E27FC236}">
                <a16:creationId xmlns:a16="http://schemas.microsoft.com/office/drawing/2014/main" id="{B2516892-E5DF-4BC7-A32C-70B8111CA948}"/>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54969" y="1859879"/>
            <a:ext cx="5276379" cy="3745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4">
            <a:extLst>
              <a:ext uri="{FF2B5EF4-FFF2-40B4-BE49-F238E27FC236}">
                <a16:creationId xmlns:a16="http://schemas.microsoft.com/office/drawing/2014/main" id="{010BC26B-7B45-4E5A-8438-DDC62A19CAA8}"/>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460832" y="2334344"/>
            <a:ext cx="4909549" cy="352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标题 1">
            <a:extLst>
              <a:ext uri="{FF2B5EF4-FFF2-40B4-BE49-F238E27FC236}">
                <a16:creationId xmlns:a16="http://schemas.microsoft.com/office/drawing/2014/main" id="{02247DDE-2E78-4A26-9133-5A95766BF4FE}"/>
              </a:ext>
            </a:extLst>
          </p:cNvPr>
          <p:cNvSpPr txBox="1">
            <a:spLocks/>
          </p:cNvSpPr>
          <p:nvPr/>
        </p:nvSpPr>
        <p:spPr>
          <a:xfrm>
            <a:off x="916598" y="37224"/>
            <a:ext cx="6070299" cy="425629"/>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solidFill>
                  <a:srgbClr val="00B0F0"/>
                </a:solidFill>
                <a:latin typeface="微软雅黑" panose="020B0503020204020204" pitchFamily="34" charset="-122"/>
                <a:ea typeface="微软雅黑" panose="020B0503020204020204" pitchFamily="34" charset="-122"/>
              </a:rPr>
              <a:t>资质和荣誉</a:t>
            </a:r>
          </a:p>
        </p:txBody>
      </p:sp>
    </p:spTree>
    <p:extLst>
      <p:ext uri="{BB962C8B-B14F-4D97-AF65-F5344CB8AC3E}">
        <p14:creationId xmlns:p14="http://schemas.microsoft.com/office/powerpoint/2010/main" val="350885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ppt_x"/>
                                          </p:val>
                                        </p:tav>
                                        <p:tav tm="100000">
                                          <p:val>
                                            <p:strVal val="#ppt_x"/>
                                          </p:val>
                                        </p:tav>
                                      </p:tavLst>
                                    </p:anim>
                                    <p:anim calcmode="lin" valueType="num">
                                      <p:cBhvr additive="base">
                                        <p:cTn id="6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ppt_x"/>
                                          </p:val>
                                        </p:tav>
                                        <p:tav tm="100000">
                                          <p:val>
                                            <p:strVal val="#ppt_x"/>
                                          </p:val>
                                        </p:tav>
                                      </p:tavLst>
                                    </p:anim>
                                    <p:anim calcmode="lin" valueType="num">
                                      <p:cBhvr additive="base">
                                        <p:cTn id="6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4"/>
                                        </p:tgtEl>
                                        <p:attrNameLst>
                                          <p:attrName>style.visibility</p:attrName>
                                        </p:attrNameLst>
                                      </p:cBhvr>
                                      <p:to>
                                        <p:strVal val="visible"/>
                                      </p:to>
                                    </p:set>
                                    <p:anim calcmode="lin" valueType="num">
                                      <p:cBhvr additive="base">
                                        <p:cTn id="73" dur="500" fill="hold"/>
                                        <p:tgtEl>
                                          <p:spTgt spid="14"/>
                                        </p:tgtEl>
                                        <p:attrNameLst>
                                          <p:attrName>ppt_x</p:attrName>
                                        </p:attrNameLst>
                                      </p:cBhvr>
                                      <p:tavLst>
                                        <p:tav tm="0">
                                          <p:val>
                                            <p:strVal val="#ppt_x"/>
                                          </p:val>
                                        </p:tav>
                                        <p:tav tm="100000">
                                          <p:val>
                                            <p:strVal val="#ppt_x"/>
                                          </p:val>
                                        </p:tav>
                                      </p:tavLst>
                                    </p:anim>
                                    <p:anim calcmode="lin" valueType="num">
                                      <p:cBhvr additive="base">
                                        <p:cTn id="7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500" fill="hold"/>
                                        <p:tgtEl>
                                          <p:spTgt spid="15"/>
                                        </p:tgtEl>
                                        <p:attrNameLst>
                                          <p:attrName>ppt_x</p:attrName>
                                        </p:attrNameLst>
                                      </p:cBhvr>
                                      <p:tavLst>
                                        <p:tav tm="0">
                                          <p:val>
                                            <p:strVal val="#ppt_x"/>
                                          </p:val>
                                        </p:tav>
                                        <p:tav tm="100000">
                                          <p:val>
                                            <p:strVal val="#ppt_x"/>
                                          </p:val>
                                        </p:tav>
                                      </p:tavLst>
                                    </p:anim>
                                    <p:anim calcmode="lin" valueType="num">
                                      <p:cBhvr additive="base">
                                        <p:cTn id="8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a:extLst>
              <a:ext uri="{FF2B5EF4-FFF2-40B4-BE49-F238E27FC236}">
                <a16:creationId xmlns:a16="http://schemas.microsoft.com/office/drawing/2014/main" id="{B09E367F-A1EE-49D4-A5C4-E909FDF197E6}"/>
              </a:ext>
            </a:extLst>
          </p:cNvPr>
          <p:cNvSpPr txBox="1">
            <a:spLocks/>
          </p:cNvSpPr>
          <p:nvPr/>
        </p:nvSpPr>
        <p:spPr>
          <a:xfrm>
            <a:off x="799367" y="68511"/>
            <a:ext cx="6070299" cy="425629"/>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solidFill>
                  <a:srgbClr val="00B0F0"/>
                </a:solidFill>
                <a:latin typeface="微软雅黑" panose="020B0503020204020204" pitchFamily="34" charset="-122"/>
                <a:ea typeface="微软雅黑" panose="020B0503020204020204" pitchFamily="34" charset="-122"/>
              </a:rPr>
              <a:t>行业地位</a:t>
            </a:r>
          </a:p>
        </p:txBody>
      </p:sp>
      <p:sp>
        <p:nvSpPr>
          <p:cNvPr id="17" name="Freeform 5">
            <a:extLst>
              <a:ext uri="{FF2B5EF4-FFF2-40B4-BE49-F238E27FC236}">
                <a16:creationId xmlns:a16="http://schemas.microsoft.com/office/drawing/2014/main" id="{6C6964CA-ECB9-4A30-904D-D34442766D13}"/>
              </a:ext>
            </a:extLst>
          </p:cNvPr>
          <p:cNvSpPr>
            <a:spLocks/>
          </p:cNvSpPr>
          <p:nvPr/>
        </p:nvSpPr>
        <p:spPr bwMode="auto">
          <a:xfrm>
            <a:off x="335361" y="2747933"/>
            <a:ext cx="2019212" cy="179302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5DA2"/>
          </a:solidFill>
          <a:ln w="9525" cap="flat">
            <a:noFill/>
            <a:prstDash val="solid"/>
            <a:miter lim="800000"/>
            <a:headEnd/>
            <a:tailEnd/>
          </a:ln>
        </p:spPr>
        <p:txBody>
          <a:bodyPr vert="horz" wrap="square" lIns="162560" tIns="81280" rIns="162560" bIns="81280" numCol="1" anchor="t" anchorCtr="0" compatLnSpc="1">
            <a:prstTxWarp prst="textNoShape">
              <a:avLst/>
            </a:prstTxWarp>
          </a:bodyPr>
          <a:lstStyle/>
          <a:p>
            <a:pPr defTabSz="1625479">
              <a:defRPr/>
            </a:pPr>
            <a:endParaRPr lang="zh-CN" altLang="en-US" sz="3200" kern="0">
              <a:solidFill>
                <a:srgbClr val="C4C7CB"/>
              </a:solidFill>
              <a:latin typeface="微软雅黑 Light" panose="020B0502040204020203" pitchFamily="34" charset="-122"/>
              <a:ea typeface="微软雅黑 Light" panose="020B0502040204020203" pitchFamily="34" charset="-122"/>
            </a:endParaRPr>
          </a:p>
        </p:txBody>
      </p:sp>
      <p:sp>
        <p:nvSpPr>
          <p:cNvPr id="18" name="TextBox 2">
            <a:extLst>
              <a:ext uri="{FF2B5EF4-FFF2-40B4-BE49-F238E27FC236}">
                <a16:creationId xmlns:a16="http://schemas.microsoft.com/office/drawing/2014/main" id="{BDA75522-40D7-4900-9D2C-A5801F9C02F3}"/>
              </a:ext>
            </a:extLst>
          </p:cNvPr>
          <p:cNvSpPr txBox="1"/>
          <p:nvPr/>
        </p:nvSpPr>
        <p:spPr>
          <a:xfrm>
            <a:off x="443586" y="3152005"/>
            <a:ext cx="1615441" cy="984885"/>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defTabSz="1625479">
              <a:defRPr/>
            </a:pPr>
            <a:r>
              <a:rPr lang="zh-CN" altLang="en-US" sz="3200" b="1" kern="0" dirty="0">
                <a:solidFill>
                  <a:prstClr val="white"/>
                </a:solidFill>
                <a:latin typeface="微软雅黑 Light" panose="020B0502040204020203" pitchFamily="34" charset="-122"/>
                <a:ea typeface="微软雅黑 Light" panose="020B0502040204020203" pitchFamily="34" charset="-122"/>
              </a:rPr>
              <a:t>行业</a:t>
            </a:r>
            <a:endParaRPr lang="en-US" altLang="zh-CN" sz="3200" b="1" kern="0" dirty="0">
              <a:solidFill>
                <a:prstClr val="white"/>
              </a:solidFill>
              <a:latin typeface="微软雅黑 Light" panose="020B0502040204020203" pitchFamily="34" charset="-122"/>
              <a:ea typeface="微软雅黑 Light" panose="020B0502040204020203" pitchFamily="34" charset="-122"/>
            </a:endParaRPr>
          </a:p>
          <a:p>
            <a:pPr algn="ctr" defTabSz="1625479">
              <a:defRPr/>
            </a:pPr>
            <a:r>
              <a:rPr lang="zh-CN" altLang="en-US" sz="3200" b="1" kern="0" dirty="0">
                <a:solidFill>
                  <a:prstClr val="white"/>
                </a:solidFill>
                <a:latin typeface="微软雅黑 Light" panose="020B0502040204020203" pitchFamily="34" charset="-122"/>
                <a:ea typeface="微软雅黑 Light" panose="020B0502040204020203" pitchFamily="34" charset="-122"/>
              </a:rPr>
              <a:t>地位</a:t>
            </a:r>
          </a:p>
        </p:txBody>
      </p:sp>
      <p:sp>
        <p:nvSpPr>
          <p:cNvPr id="19" name="圆角矩形 30">
            <a:extLst>
              <a:ext uri="{FF2B5EF4-FFF2-40B4-BE49-F238E27FC236}">
                <a16:creationId xmlns:a16="http://schemas.microsoft.com/office/drawing/2014/main" id="{5278BB60-B91E-4078-95E4-DA72AE9CA292}"/>
              </a:ext>
            </a:extLst>
          </p:cNvPr>
          <p:cNvSpPr/>
          <p:nvPr/>
        </p:nvSpPr>
        <p:spPr>
          <a:xfrm>
            <a:off x="3346523" y="2100202"/>
            <a:ext cx="8406255" cy="752735"/>
          </a:xfrm>
          <a:prstGeom prst="roundRect">
            <a:avLst>
              <a:gd name="adj" fmla="val 20638"/>
            </a:avLst>
          </a:prstGeom>
          <a:solidFill>
            <a:srgbClr val="C4C7CB"/>
          </a:solidFill>
          <a:ln w="25400" cap="flat" cmpd="sng" algn="ctr">
            <a:noFill/>
            <a:prstDash val="solid"/>
          </a:ln>
          <a:effectLst/>
        </p:spPr>
        <p:txBody>
          <a:bodyPr rtlCol="0" anchor="ctr"/>
          <a:lstStyle/>
          <a:p>
            <a:pPr algn="ctr" defTabSz="1625479">
              <a:defRPr/>
            </a:pPr>
            <a:endParaRPr lang="zh-CN" altLang="en-US" sz="1600" kern="0">
              <a:solidFill>
                <a:srgbClr val="7F7F7F">
                  <a:lumMod val="10000"/>
                </a:srgbClr>
              </a:solidFill>
              <a:latin typeface="微软雅黑 Light" panose="020B0502040204020203" pitchFamily="34" charset="-122"/>
              <a:ea typeface="微软雅黑 Light" panose="020B0502040204020203" pitchFamily="34" charset="-122"/>
            </a:endParaRPr>
          </a:p>
        </p:txBody>
      </p:sp>
      <p:sp>
        <p:nvSpPr>
          <p:cNvPr id="20" name="Freeform 5">
            <a:extLst>
              <a:ext uri="{FF2B5EF4-FFF2-40B4-BE49-F238E27FC236}">
                <a16:creationId xmlns:a16="http://schemas.microsoft.com/office/drawing/2014/main" id="{3A5512D5-ACFA-4D4B-AE27-7119CFF34710}"/>
              </a:ext>
            </a:extLst>
          </p:cNvPr>
          <p:cNvSpPr>
            <a:spLocks/>
          </p:cNvSpPr>
          <p:nvPr/>
        </p:nvSpPr>
        <p:spPr bwMode="auto">
          <a:xfrm>
            <a:off x="2516988" y="1231610"/>
            <a:ext cx="708345" cy="4970845"/>
          </a:xfrm>
          <a:custGeom>
            <a:avLst/>
            <a:gdLst>
              <a:gd name="T0" fmla="*/ 1999 w 3544"/>
              <a:gd name="T1" fmla="*/ 9150 h 14563"/>
              <a:gd name="T2" fmla="*/ 1999 w 3544"/>
              <a:gd name="T3" fmla="*/ 12306 h 14563"/>
              <a:gd name="T4" fmla="*/ 2353 w 3544"/>
              <a:gd name="T5" fmla="*/ 13628 h 14563"/>
              <a:gd name="T6" fmla="*/ 3544 w 3544"/>
              <a:gd name="T7" fmla="*/ 14112 h 14563"/>
              <a:gd name="T8" fmla="*/ 3544 w 3544"/>
              <a:gd name="T9" fmla="*/ 14563 h 14563"/>
              <a:gd name="T10" fmla="*/ 1933 w 3544"/>
              <a:gd name="T11" fmla="*/ 14016 h 14563"/>
              <a:gd name="T12" fmla="*/ 1419 w 3544"/>
              <a:gd name="T13" fmla="*/ 12050 h 14563"/>
              <a:gd name="T14" fmla="*/ 1419 w 3544"/>
              <a:gd name="T15" fmla="*/ 9279 h 14563"/>
              <a:gd name="T16" fmla="*/ 1160 w 3544"/>
              <a:gd name="T17" fmla="*/ 8022 h 14563"/>
              <a:gd name="T18" fmla="*/ 0 w 3544"/>
              <a:gd name="T19" fmla="*/ 7475 h 14563"/>
              <a:gd name="T20" fmla="*/ 0 w 3544"/>
              <a:gd name="T21" fmla="*/ 7088 h 14563"/>
              <a:gd name="T22" fmla="*/ 1127 w 3544"/>
              <a:gd name="T23" fmla="*/ 6571 h 14563"/>
              <a:gd name="T24" fmla="*/ 1419 w 3544"/>
              <a:gd name="T25" fmla="*/ 5284 h 14563"/>
              <a:gd name="T26" fmla="*/ 1419 w 3544"/>
              <a:gd name="T27" fmla="*/ 2513 h 14563"/>
              <a:gd name="T28" fmla="*/ 1933 w 3544"/>
              <a:gd name="T29" fmla="*/ 547 h 14563"/>
              <a:gd name="T30" fmla="*/ 3544 w 3544"/>
              <a:gd name="T31" fmla="*/ 0 h 14563"/>
              <a:gd name="T32" fmla="*/ 3544 w 3544"/>
              <a:gd name="T33" fmla="*/ 451 h 14563"/>
              <a:gd name="T34" fmla="*/ 2353 w 3544"/>
              <a:gd name="T35" fmla="*/ 902 h 14563"/>
              <a:gd name="T36" fmla="*/ 1999 w 3544"/>
              <a:gd name="T37" fmla="*/ 2254 h 14563"/>
              <a:gd name="T38" fmla="*/ 1999 w 3544"/>
              <a:gd name="T39" fmla="*/ 5413 h 14563"/>
              <a:gd name="T40" fmla="*/ 580 w 3544"/>
              <a:gd name="T41" fmla="*/ 7275 h 14563"/>
              <a:gd name="T42" fmla="*/ 580 w 3544"/>
              <a:gd name="T43" fmla="*/ 7304 h 14563"/>
              <a:gd name="T44" fmla="*/ 1999 w 3544"/>
              <a:gd name="T45" fmla="*/ 9150 h 14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44" h="14563">
                <a:moveTo>
                  <a:pt x="1999" y="9150"/>
                </a:moveTo>
                <a:lnTo>
                  <a:pt x="1999" y="12306"/>
                </a:lnTo>
                <a:cubicBezTo>
                  <a:pt x="1999" y="12867"/>
                  <a:pt x="2117" y="13306"/>
                  <a:pt x="2353" y="13628"/>
                </a:cubicBezTo>
                <a:cubicBezTo>
                  <a:pt x="2590" y="13950"/>
                  <a:pt x="2986" y="14112"/>
                  <a:pt x="3544" y="14112"/>
                </a:cubicBezTo>
                <a:lnTo>
                  <a:pt x="3544" y="14563"/>
                </a:lnTo>
                <a:cubicBezTo>
                  <a:pt x="2815" y="14563"/>
                  <a:pt x="2276" y="14379"/>
                  <a:pt x="1933" y="14016"/>
                </a:cubicBezTo>
                <a:cubicBezTo>
                  <a:pt x="1589" y="13650"/>
                  <a:pt x="1419" y="12993"/>
                  <a:pt x="1419" y="12050"/>
                </a:cubicBezTo>
                <a:lnTo>
                  <a:pt x="1419" y="9279"/>
                </a:lnTo>
                <a:cubicBezTo>
                  <a:pt x="1419" y="8762"/>
                  <a:pt x="1333" y="8344"/>
                  <a:pt x="1160" y="8022"/>
                </a:cubicBezTo>
                <a:cubicBezTo>
                  <a:pt x="990" y="7701"/>
                  <a:pt x="602" y="7516"/>
                  <a:pt x="0" y="7475"/>
                </a:cubicBezTo>
                <a:lnTo>
                  <a:pt x="0" y="7088"/>
                </a:lnTo>
                <a:cubicBezTo>
                  <a:pt x="558" y="7002"/>
                  <a:pt x="935" y="6829"/>
                  <a:pt x="1127" y="6571"/>
                </a:cubicBezTo>
                <a:cubicBezTo>
                  <a:pt x="1322" y="6315"/>
                  <a:pt x="1419" y="5883"/>
                  <a:pt x="1419" y="5284"/>
                </a:cubicBezTo>
                <a:lnTo>
                  <a:pt x="1419" y="2513"/>
                </a:lnTo>
                <a:cubicBezTo>
                  <a:pt x="1419" y="1567"/>
                  <a:pt x="1589" y="913"/>
                  <a:pt x="1933" y="547"/>
                </a:cubicBezTo>
                <a:cubicBezTo>
                  <a:pt x="2276" y="181"/>
                  <a:pt x="2815" y="0"/>
                  <a:pt x="3544" y="0"/>
                </a:cubicBezTo>
                <a:lnTo>
                  <a:pt x="3544" y="451"/>
                </a:lnTo>
                <a:cubicBezTo>
                  <a:pt x="2986" y="451"/>
                  <a:pt x="2590" y="602"/>
                  <a:pt x="2353" y="902"/>
                </a:cubicBezTo>
                <a:cubicBezTo>
                  <a:pt x="2117" y="1201"/>
                  <a:pt x="1999" y="1652"/>
                  <a:pt x="1999" y="2254"/>
                </a:cubicBezTo>
                <a:lnTo>
                  <a:pt x="1999" y="5413"/>
                </a:lnTo>
                <a:cubicBezTo>
                  <a:pt x="1999" y="6265"/>
                  <a:pt x="1592" y="7275"/>
                  <a:pt x="580" y="7275"/>
                </a:cubicBezTo>
                <a:lnTo>
                  <a:pt x="580" y="7304"/>
                </a:lnTo>
                <a:cubicBezTo>
                  <a:pt x="1565" y="7304"/>
                  <a:pt x="1999" y="8309"/>
                  <a:pt x="1999" y="9150"/>
                </a:cubicBezTo>
                <a:close/>
              </a:path>
            </a:pathLst>
          </a:custGeom>
          <a:solidFill>
            <a:srgbClr val="005DA2"/>
          </a:solidFill>
          <a:ln>
            <a:noFill/>
          </a:ln>
        </p:spPr>
        <p:txBody>
          <a:bodyPr vert="horz" wrap="square" lIns="162560" tIns="81280" rIns="162560" bIns="81280" numCol="1" anchor="t" anchorCtr="0" compatLnSpc="1">
            <a:prstTxWarp prst="textNoShape">
              <a:avLst/>
            </a:prstTxWarp>
          </a:bodyPr>
          <a:lstStyle/>
          <a:p>
            <a:pPr defTabSz="1625479">
              <a:defRPr/>
            </a:pPr>
            <a:endParaRPr lang="zh-CN" altLang="en-US" sz="3200" kern="0">
              <a:solidFill>
                <a:srgbClr val="7F7F7F">
                  <a:lumMod val="10000"/>
                </a:srgbClr>
              </a:solidFill>
              <a:latin typeface="微软雅黑 Light" panose="020B0502040204020203" pitchFamily="34" charset="-122"/>
              <a:ea typeface="微软雅黑 Light" panose="020B0502040204020203" pitchFamily="34" charset="-122"/>
            </a:endParaRPr>
          </a:p>
        </p:txBody>
      </p:sp>
      <p:sp>
        <p:nvSpPr>
          <p:cNvPr id="21" name="圆角矩形 32">
            <a:extLst>
              <a:ext uri="{FF2B5EF4-FFF2-40B4-BE49-F238E27FC236}">
                <a16:creationId xmlns:a16="http://schemas.microsoft.com/office/drawing/2014/main" id="{D305958E-C0FD-4A48-B146-73B46A19F07A}"/>
              </a:ext>
            </a:extLst>
          </p:cNvPr>
          <p:cNvSpPr/>
          <p:nvPr/>
        </p:nvSpPr>
        <p:spPr>
          <a:xfrm>
            <a:off x="3346523" y="2964298"/>
            <a:ext cx="8382647" cy="752735"/>
          </a:xfrm>
          <a:prstGeom prst="roundRect">
            <a:avLst>
              <a:gd name="adj" fmla="val 25274"/>
            </a:avLst>
          </a:prstGeom>
          <a:solidFill>
            <a:srgbClr val="C4C7CB"/>
          </a:solidFill>
          <a:ln w="25400" cap="flat" cmpd="sng" algn="ctr">
            <a:noFill/>
            <a:prstDash val="solid"/>
          </a:ln>
          <a:effectLst/>
        </p:spPr>
        <p:txBody>
          <a:bodyPr rtlCol="0" anchor="ctr"/>
          <a:lstStyle/>
          <a:p>
            <a:pPr algn="ctr" defTabSz="1625479">
              <a:defRPr/>
            </a:pPr>
            <a:endParaRPr lang="zh-CN" altLang="en-US" sz="1600" kern="0">
              <a:solidFill>
                <a:srgbClr val="7F7F7F">
                  <a:lumMod val="10000"/>
                </a:srgbClr>
              </a:solidFill>
              <a:latin typeface="微软雅黑 Light" panose="020B0502040204020203" pitchFamily="34" charset="-122"/>
              <a:ea typeface="微软雅黑 Light" panose="020B0502040204020203" pitchFamily="34" charset="-122"/>
            </a:endParaRPr>
          </a:p>
        </p:txBody>
      </p:sp>
      <p:sp>
        <p:nvSpPr>
          <p:cNvPr id="22" name="圆角矩形 33">
            <a:extLst>
              <a:ext uri="{FF2B5EF4-FFF2-40B4-BE49-F238E27FC236}">
                <a16:creationId xmlns:a16="http://schemas.microsoft.com/office/drawing/2014/main" id="{9AE899AD-A065-4A18-99F1-12372910491E}"/>
              </a:ext>
            </a:extLst>
          </p:cNvPr>
          <p:cNvSpPr/>
          <p:nvPr/>
        </p:nvSpPr>
        <p:spPr>
          <a:xfrm>
            <a:off x="3340053" y="3828394"/>
            <a:ext cx="8406255" cy="752735"/>
          </a:xfrm>
          <a:prstGeom prst="roundRect">
            <a:avLst>
              <a:gd name="adj" fmla="val 25274"/>
            </a:avLst>
          </a:prstGeom>
          <a:solidFill>
            <a:srgbClr val="C4C7CB"/>
          </a:solidFill>
          <a:ln w="25400" cap="flat" cmpd="sng" algn="ctr">
            <a:noFill/>
            <a:prstDash val="solid"/>
          </a:ln>
          <a:effectLst/>
        </p:spPr>
        <p:txBody>
          <a:bodyPr rtlCol="0" anchor="ctr"/>
          <a:lstStyle/>
          <a:p>
            <a:pPr algn="ctr" defTabSz="1625479">
              <a:defRPr/>
            </a:pPr>
            <a:endParaRPr lang="zh-CN" altLang="en-US" sz="1600" kern="0">
              <a:solidFill>
                <a:srgbClr val="7F7F7F">
                  <a:lumMod val="10000"/>
                </a:srgbClr>
              </a:solidFill>
              <a:latin typeface="微软雅黑 Light" panose="020B0502040204020203" pitchFamily="34" charset="-122"/>
              <a:ea typeface="微软雅黑 Light" panose="020B0502040204020203" pitchFamily="34" charset="-122"/>
            </a:endParaRPr>
          </a:p>
        </p:txBody>
      </p:sp>
      <p:sp>
        <p:nvSpPr>
          <p:cNvPr id="23" name="圆角矩形 34">
            <a:extLst>
              <a:ext uri="{FF2B5EF4-FFF2-40B4-BE49-F238E27FC236}">
                <a16:creationId xmlns:a16="http://schemas.microsoft.com/office/drawing/2014/main" id="{675D840A-2F00-49B5-9576-1075786BBC51}"/>
              </a:ext>
            </a:extLst>
          </p:cNvPr>
          <p:cNvSpPr/>
          <p:nvPr/>
        </p:nvSpPr>
        <p:spPr>
          <a:xfrm>
            <a:off x="3340052" y="4692490"/>
            <a:ext cx="8385829" cy="752735"/>
          </a:xfrm>
          <a:prstGeom prst="roundRect">
            <a:avLst>
              <a:gd name="adj" fmla="val 26820"/>
            </a:avLst>
          </a:prstGeom>
          <a:solidFill>
            <a:srgbClr val="C4C7CB"/>
          </a:solidFill>
          <a:ln w="25400" cap="flat" cmpd="sng" algn="ctr">
            <a:noFill/>
            <a:prstDash val="solid"/>
          </a:ln>
          <a:effectLst/>
        </p:spPr>
        <p:txBody>
          <a:bodyPr rtlCol="0" anchor="ctr"/>
          <a:lstStyle/>
          <a:p>
            <a:pPr algn="ctr" defTabSz="1625479">
              <a:defRPr/>
            </a:pPr>
            <a:endParaRPr lang="zh-CN" altLang="en-US" sz="1600" kern="0">
              <a:solidFill>
                <a:srgbClr val="7F7F7F">
                  <a:lumMod val="10000"/>
                </a:srgbClr>
              </a:solidFill>
              <a:latin typeface="微软雅黑 Light" panose="020B0502040204020203" pitchFamily="34" charset="-122"/>
              <a:ea typeface="微软雅黑 Light" panose="020B0502040204020203" pitchFamily="34" charset="-122"/>
            </a:endParaRPr>
          </a:p>
        </p:txBody>
      </p:sp>
      <p:sp>
        <p:nvSpPr>
          <p:cNvPr id="24" name="TextBox 9">
            <a:extLst>
              <a:ext uri="{FF2B5EF4-FFF2-40B4-BE49-F238E27FC236}">
                <a16:creationId xmlns:a16="http://schemas.microsoft.com/office/drawing/2014/main" id="{B11F0DBE-BB60-438B-BFEB-8764A0A05A73}"/>
              </a:ext>
            </a:extLst>
          </p:cNvPr>
          <p:cNvSpPr txBox="1"/>
          <p:nvPr/>
        </p:nvSpPr>
        <p:spPr>
          <a:xfrm>
            <a:off x="3572961" y="2280447"/>
            <a:ext cx="8317448" cy="29546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defTabSz="1625479">
              <a:lnSpc>
                <a:spcPct val="120000"/>
              </a:lnSpc>
              <a:defRPr/>
            </a:pPr>
            <a:r>
              <a:rPr lang="zh-CN" altLang="en-US" sz="1600" b="1" kern="0" dirty="0">
                <a:solidFill>
                  <a:srgbClr val="7F7F7F">
                    <a:lumMod val="10000"/>
                  </a:srgbClr>
                </a:solidFill>
                <a:latin typeface="微软雅黑 Light" panose="020B0502040204020203" pitchFamily="34" charset="-122"/>
                <a:ea typeface="微软雅黑 Light" panose="020B0502040204020203" pitchFamily="34" charset="-122"/>
                <a:sym typeface="微软雅黑" pitchFamily="34" charset="-122"/>
              </a:rPr>
              <a:t>上海市高新技术企业、上海市小巨人企业、上海市重点软件企业、上海市明星软件企业</a:t>
            </a:r>
            <a:endParaRPr lang="en-US" altLang="zh-CN" sz="1600" b="1" kern="0" dirty="0">
              <a:solidFill>
                <a:srgbClr val="7F7F7F">
                  <a:lumMod val="10000"/>
                </a:srgbClr>
              </a:solidFill>
              <a:latin typeface="微软雅黑 Light" panose="020B0502040204020203" pitchFamily="34" charset="-122"/>
              <a:ea typeface="微软雅黑 Light" panose="020B0502040204020203" pitchFamily="34" charset="-122"/>
              <a:sym typeface="微软雅黑" pitchFamily="34" charset="-122"/>
            </a:endParaRPr>
          </a:p>
        </p:txBody>
      </p:sp>
      <p:sp>
        <p:nvSpPr>
          <p:cNvPr id="25" name="TextBox 10">
            <a:extLst>
              <a:ext uri="{FF2B5EF4-FFF2-40B4-BE49-F238E27FC236}">
                <a16:creationId xmlns:a16="http://schemas.microsoft.com/office/drawing/2014/main" id="{CF63262A-9E8C-4624-B078-F5B4FB654767}"/>
              </a:ext>
            </a:extLst>
          </p:cNvPr>
          <p:cNvSpPr txBox="1"/>
          <p:nvPr/>
        </p:nvSpPr>
        <p:spPr>
          <a:xfrm>
            <a:off x="3522622" y="4080835"/>
            <a:ext cx="7754793" cy="29546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defTabSz="1625479">
              <a:lnSpc>
                <a:spcPct val="120000"/>
              </a:lnSpc>
              <a:defRPr/>
            </a:pPr>
            <a:endParaRPr lang="en-US" altLang="zh-CN" sz="1600" kern="0" dirty="0">
              <a:solidFill>
                <a:srgbClr val="7F7F7F">
                  <a:lumMod val="10000"/>
                </a:srgbClr>
              </a:solidFill>
              <a:latin typeface="微软雅黑 Light" panose="020B0502040204020203" pitchFamily="34" charset="-122"/>
              <a:ea typeface="微软雅黑 Light" panose="020B0502040204020203" pitchFamily="34" charset="-122"/>
            </a:endParaRPr>
          </a:p>
        </p:txBody>
      </p:sp>
      <p:sp>
        <p:nvSpPr>
          <p:cNvPr id="26" name="TextBox 11">
            <a:extLst>
              <a:ext uri="{FF2B5EF4-FFF2-40B4-BE49-F238E27FC236}">
                <a16:creationId xmlns:a16="http://schemas.microsoft.com/office/drawing/2014/main" id="{08B87476-1F6C-4885-8550-AF81B06AF645}"/>
              </a:ext>
            </a:extLst>
          </p:cNvPr>
          <p:cNvSpPr txBox="1"/>
          <p:nvPr/>
        </p:nvSpPr>
        <p:spPr>
          <a:xfrm>
            <a:off x="3560280" y="3006507"/>
            <a:ext cx="7511293" cy="59093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defTabSz="1625479">
              <a:lnSpc>
                <a:spcPct val="120000"/>
              </a:lnSpc>
              <a:defRPr/>
            </a:pPr>
            <a:r>
              <a:rPr lang="en-US" altLang="zh-CN" sz="1600" b="1" kern="0" dirty="0">
                <a:solidFill>
                  <a:srgbClr val="7F7F7F">
                    <a:lumMod val="10000"/>
                  </a:srgbClr>
                </a:solidFill>
                <a:latin typeface="微软雅黑 Light" panose="020B0502040204020203" pitchFamily="34" charset="-122"/>
                <a:ea typeface="微软雅黑 Light" panose="020B0502040204020203" pitchFamily="34" charset="-122"/>
              </a:rPr>
              <a:t>2016</a:t>
            </a:r>
            <a:r>
              <a:rPr lang="zh-CN" altLang="en-US" sz="1600" b="1" kern="0" dirty="0">
                <a:solidFill>
                  <a:srgbClr val="7F7F7F">
                    <a:lumMod val="10000"/>
                  </a:srgbClr>
                </a:solidFill>
                <a:latin typeface="微软雅黑 Light" panose="020B0502040204020203" pitchFamily="34" charset="-122"/>
                <a:ea typeface="微软雅黑 Light" panose="020B0502040204020203" pitchFamily="34" charset="-122"/>
              </a:rPr>
              <a:t>年度国内工程总承包企业前</a:t>
            </a:r>
            <a:r>
              <a:rPr lang="en-US" altLang="zh-CN" sz="1600" b="1" kern="0" dirty="0">
                <a:solidFill>
                  <a:srgbClr val="7F7F7F">
                    <a:lumMod val="10000"/>
                  </a:srgbClr>
                </a:solidFill>
                <a:latin typeface="微软雅黑 Light" panose="020B0502040204020203" pitchFamily="34" charset="-122"/>
                <a:ea typeface="微软雅黑 Light" panose="020B0502040204020203" pitchFamily="34" charset="-122"/>
              </a:rPr>
              <a:t>157</a:t>
            </a:r>
            <a:r>
              <a:rPr lang="zh-CN" altLang="en-US" sz="1600" b="1" kern="0" dirty="0">
                <a:solidFill>
                  <a:srgbClr val="7F7F7F">
                    <a:lumMod val="10000"/>
                  </a:srgbClr>
                </a:solidFill>
                <a:latin typeface="微软雅黑 Light" panose="020B0502040204020203" pitchFamily="34" charset="-122"/>
                <a:ea typeface="微软雅黑 Light" panose="020B0502040204020203" pitchFamily="34" charset="-122"/>
              </a:rPr>
              <a:t>强中，用户</a:t>
            </a:r>
            <a:r>
              <a:rPr lang="en-US" altLang="zh-CN" sz="1600" b="1" kern="0" dirty="0">
                <a:solidFill>
                  <a:srgbClr val="7F7F7F">
                    <a:lumMod val="10000"/>
                  </a:srgbClr>
                </a:solidFill>
                <a:latin typeface="微软雅黑 Light" panose="020B0502040204020203" pitchFamily="34" charset="-122"/>
                <a:ea typeface="微软雅黑 Light" panose="020B0502040204020203" pitchFamily="34" charset="-122"/>
              </a:rPr>
              <a:t>54</a:t>
            </a:r>
            <a:r>
              <a:rPr lang="zh-CN" altLang="en-US" sz="1600" b="1" kern="0" dirty="0">
                <a:solidFill>
                  <a:srgbClr val="7F7F7F">
                    <a:lumMod val="10000"/>
                  </a:srgbClr>
                </a:solidFill>
                <a:latin typeface="微软雅黑 Light" panose="020B0502040204020203" pitchFamily="34" charset="-122"/>
                <a:ea typeface="微软雅黑 Light" panose="020B0502040204020203" pitchFamily="34" charset="-122"/>
              </a:rPr>
              <a:t>家，占比</a:t>
            </a:r>
            <a:r>
              <a:rPr lang="en-US" altLang="zh-CN" sz="1600" b="1" kern="0" dirty="0">
                <a:solidFill>
                  <a:srgbClr val="7F7F7F">
                    <a:lumMod val="10000"/>
                  </a:srgbClr>
                </a:solidFill>
                <a:latin typeface="微软雅黑 Light" panose="020B0502040204020203" pitchFamily="34" charset="-122"/>
                <a:ea typeface="微软雅黑 Light" panose="020B0502040204020203" pitchFamily="34" charset="-122"/>
              </a:rPr>
              <a:t>35%</a:t>
            </a:r>
            <a:r>
              <a:rPr lang="zh-CN" altLang="en-US" sz="1600" b="1" kern="0" dirty="0">
                <a:solidFill>
                  <a:srgbClr val="7F7F7F">
                    <a:lumMod val="10000"/>
                  </a:srgbClr>
                </a:solidFill>
                <a:latin typeface="微软雅黑 Light" panose="020B0502040204020203" pitchFamily="34" charset="-122"/>
                <a:ea typeface="微软雅黑 Light" panose="020B0502040204020203" pitchFamily="34" charset="-122"/>
              </a:rPr>
              <a:t>；前</a:t>
            </a:r>
            <a:r>
              <a:rPr lang="en-US" altLang="zh-CN" sz="1600" b="1" kern="0" dirty="0">
                <a:solidFill>
                  <a:srgbClr val="7F7F7F">
                    <a:lumMod val="10000"/>
                  </a:srgbClr>
                </a:solidFill>
                <a:latin typeface="微软雅黑 Light" panose="020B0502040204020203" pitchFamily="34" charset="-122"/>
                <a:ea typeface="微软雅黑 Light" panose="020B0502040204020203" pitchFamily="34" charset="-122"/>
              </a:rPr>
              <a:t>50</a:t>
            </a:r>
            <a:r>
              <a:rPr lang="zh-CN" altLang="en-US" sz="1600" b="1" kern="0" dirty="0">
                <a:solidFill>
                  <a:srgbClr val="7F7F7F">
                    <a:lumMod val="10000"/>
                  </a:srgbClr>
                </a:solidFill>
                <a:latin typeface="微软雅黑 Light" panose="020B0502040204020203" pitchFamily="34" charset="-122"/>
                <a:ea typeface="微软雅黑 Light" panose="020B0502040204020203" pitchFamily="34" charset="-122"/>
              </a:rPr>
              <a:t>强占</a:t>
            </a:r>
            <a:r>
              <a:rPr lang="en-US" altLang="zh-CN" sz="1600" b="1" kern="0" dirty="0">
                <a:solidFill>
                  <a:srgbClr val="7F7F7F">
                    <a:lumMod val="10000"/>
                  </a:srgbClr>
                </a:solidFill>
                <a:latin typeface="微软雅黑 Light" panose="020B0502040204020203" pitchFamily="34" charset="-122"/>
                <a:ea typeface="微软雅黑 Light" panose="020B0502040204020203" pitchFamily="34" charset="-122"/>
              </a:rPr>
              <a:t>50%</a:t>
            </a:r>
            <a:r>
              <a:rPr lang="zh-CN" altLang="en-US" sz="1600" b="1" kern="0" dirty="0">
                <a:solidFill>
                  <a:srgbClr val="7F7F7F">
                    <a:lumMod val="10000"/>
                  </a:srgbClr>
                </a:solidFill>
                <a:latin typeface="微软雅黑 Light" panose="020B0502040204020203" pitchFamily="34" charset="-122"/>
                <a:ea typeface="微软雅黑 Light" panose="020B0502040204020203" pitchFamily="34" charset="-122"/>
              </a:rPr>
              <a:t>，前</a:t>
            </a:r>
            <a:r>
              <a:rPr lang="en-US" altLang="zh-CN" sz="1600" b="1" kern="0" dirty="0">
                <a:solidFill>
                  <a:srgbClr val="7F7F7F">
                    <a:lumMod val="10000"/>
                  </a:srgbClr>
                </a:solidFill>
                <a:latin typeface="微软雅黑 Light" panose="020B0502040204020203" pitchFamily="34" charset="-122"/>
                <a:ea typeface="微软雅黑 Light" panose="020B0502040204020203" pitchFamily="34" charset="-122"/>
              </a:rPr>
              <a:t>30</a:t>
            </a:r>
            <a:r>
              <a:rPr lang="zh-CN" altLang="en-US" sz="1600" b="1" kern="0" dirty="0">
                <a:solidFill>
                  <a:srgbClr val="7F7F7F">
                    <a:lumMod val="10000"/>
                  </a:srgbClr>
                </a:solidFill>
                <a:latin typeface="微软雅黑 Light" panose="020B0502040204020203" pitchFamily="34" charset="-122"/>
                <a:ea typeface="微软雅黑 Light" panose="020B0502040204020203" pitchFamily="34" charset="-122"/>
              </a:rPr>
              <a:t>强占</a:t>
            </a:r>
            <a:r>
              <a:rPr lang="en-US" altLang="zh-CN" sz="1600" b="1" kern="0" dirty="0">
                <a:solidFill>
                  <a:srgbClr val="7F7F7F">
                    <a:lumMod val="10000"/>
                  </a:srgbClr>
                </a:solidFill>
                <a:latin typeface="微软雅黑 Light" panose="020B0502040204020203" pitchFamily="34" charset="-122"/>
                <a:ea typeface="微软雅黑 Light" panose="020B0502040204020203" pitchFamily="34" charset="-122"/>
              </a:rPr>
              <a:t>55%</a:t>
            </a:r>
            <a:r>
              <a:rPr lang="zh-CN" altLang="en-US" sz="1600" b="1" kern="0" dirty="0">
                <a:solidFill>
                  <a:srgbClr val="7F7F7F">
                    <a:lumMod val="10000"/>
                  </a:srgbClr>
                </a:solidFill>
                <a:latin typeface="微软雅黑 Light" panose="020B0502040204020203" pitchFamily="34" charset="-122"/>
                <a:ea typeface="微软雅黑 Light" panose="020B0502040204020203" pitchFamily="34" charset="-122"/>
              </a:rPr>
              <a:t>，前</a:t>
            </a:r>
            <a:r>
              <a:rPr lang="en-US" altLang="zh-CN" sz="1600" b="1" kern="0" dirty="0">
                <a:solidFill>
                  <a:srgbClr val="7F7F7F">
                    <a:lumMod val="10000"/>
                  </a:srgbClr>
                </a:solidFill>
                <a:latin typeface="微软雅黑 Light" panose="020B0502040204020203" pitchFamily="34" charset="-122"/>
                <a:ea typeface="微软雅黑 Light" panose="020B0502040204020203" pitchFamily="34" charset="-122"/>
              </a:rPr>
              <a:t>10</a:t>
            </a:r>
            <a:r>
              <a:rPr lang="zh-CN" altLang="en-US" sz="1600" b="1" kern="0" dirty="0">
                <a:solidFill>
                  <a:srgbClr val="7F7F7F">
                    <a:lumMod val="10000"/>
                  </a:srgbClr>
                </a:solidFill>
                <a:latin typeface="微软雅黑 Light" panose="020B0502040204020203" pitchFamily="34" charset="-122"/>
                <a:ea typeface="微软雅黑 Light" panose="020B0502040204020203" pitchFamily="34" charset="-122"/>
              </a:rPr>
              <a:t>强占</a:t>
            </a:r>
            <a:r>
              <a:rPr lang="en-US" altLang="zh-CN" sz="1600" b="1" kern="0" dirty="0">
                <a:solidFill>
                  <a:srgbClr val="7F7F7F">
                    <a:lumMod val="10000"/>
                  </a:srgbClr>
                </a:solidFill>
                <a:latin typeface="微软雅黑 Light" panose="020B0502040204020203" pitchFamily="34" charset="-122"/>
                <a:ea typeface="微软雅黑 Light" panose="020B0502040204020203" pitchFamily="34" charset="-122"/>
              </a:rPr>
              <a:t>70%</a:t>
            </a:r>
            <a:r>
              <a:rPr lang="zh-CN" altLang="en-US" sz="1600" b="1" kern="0" dirty="0">
                <a:solidFill>
                  <a:srgbClr val="7F7F7F">
                    <a:lumMod val="10000"/>
                  </a:srgbClr>
                </a:solidFill>
                <a:latin typeface="微软雅黑 Light" panose="020B0502040204020203" pitchFamily="34" charset="-122"/>
                <a:ea typeface="微软雅黑 Light" panose="020B0502040204020203" pitchFamily="34" charset="-122"/>
              </a:rPr>
              <a:t>。</a:t>
            </a:r>
            <a:endParaRPr lang="en-US" altLang="zh-CN" sz="1600" b="1" kern="0" dirty="0">
              <a:solidFill>
                <a:srgbClr val="7F7F7F">
                  <a:lumMod val="10000"/>
                </a:srgbClr>
              </a:solidFill>
              <a:latin typeface="微软雅黑 Light" panose="020B0502040204020203" pitchFamily="34" charset="-122"/>
              <a:ea typeface="微软雅黑 Light" panose="020B0502040204020203" pitchFamily="34" charset="-122"/>
            </a:endParaRPr>
          </a:p>
        </p:txBody>
      </p:sp>
      <p:sp>
        <p:nvSpPr>
          <p:cNvPr id="27" name="圆角矩形 38">
            <a:extLst>
              <a:ext uri="{FF2B5EF4-FFF2-40B4-BE49-F238E27FC236}">
                <a16:creationId xmlns:a16="http://schemas.microsoft.com/office/drawing/2014/main" id="{0185307F-AF4D-4BA6-8432-368568A28BE3}"/>
              </a:ext>
            </a:extLst>
          </p:cNvPr>
          <p:cNvSpPr/>
          <p:nvPr/>
        </p:nvSpPr>
        <p:spPr>
          <a:xfrm>
            <a:off x="3340053" y="5556586"/>
            <a:ext cx="8406255" cy="752735"/>
          </a:xfrm>
          <a:prstGeom prst="roundRect">
            <a:avLst>
              <a:gd name="adj" fmla="val 26820"/>
            </a:avLst>
          </a:prstGeom>
          <a:solidFill>
            <a:srgbClr val="C4C7CB"/>
          </a:solidFill>
          <a:ln w="25400" cap="flat" cmpd="sng" algn="ctr">
            <a:noFill/>
            <a:prstDash val="solid"/>
          </a:ln>
          <a:effectLst/>
        </p:spPr>
        <p:txBody>
          <a:bodyPr rtlCol="0" anchor="ctr"/>
          <a:lstStyle/>
          <a:p>
            <a:pPr defTabSz="1625479">
              <a:lnSpc>
                <a:spcPct val="120000"/>
              </a:lnSpc>
              <a:defRPr/>
            </a:pPr>
            <a:endParaRPr lang="en-US" altLang="zh-CN" sz="1600" kern="0" dirty="0">
              <a:solidFill>
                <a:srgbClr val="7F7F7F">
                  <a:lumMod val="10000"/>
                </a:srgbClr>
              </a:solidFill>
              <a:latin typeface="微软雅黑 Light" panose="020B0502040204020203" pitchFamily="34" charset="-122"/>
              <a:ea typeface="微软雅黑 Light" panose="020B0502040204020203" pitchFamily="34" charset="-122"/>
            </a:endParaRPr>
          </a:p>
        </p:txBody>
      </p:sp>
      <p:sp>
        <p:nvSpPr>
          <p:cNvPr id="28" name="TextBox 17">
            <a:extLst>
              <a:ext uri="{FF2B5EF4-FFF2-40B4-BE49-F238E27FC236}">
                <a16:creationId xmlns:a16="http://schemas.microsoft.com/office/drawing/2014/main" id="{FB18314A-7A0F-4794-BDF6-7D00AF9A600A}"/>
              </a:ext>
            </a:extLst>
          </p:cNvPr>
          <p:cNvSpPr txBox="1"/>
          <p:nvPr/>
        </p:nvSpPr>
        <p:spPr>
          <a:xfrm>
            <a:off x="3417429" y="4920546"/>
            <a:ext cx="7914991" cy="29546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defTabSz="1625479">
              <a:lnSpc>
                <a:spcPct val="120000"/>
              </a:lnSpc>
              <a:defRPr/>
            </a:pPr>
            <a:r>
              <a:rPr lang="en-US" altLang="zh-CN" sz="1600" b="1" kern="0" dirty="0">
                <a:solidFill>
                  <a:srgbClr val="7F7F7F">
                    <a:lumMod val="10000"/>
                  </a:srgbClr>
                </a:solidFill>
                <a:latin typeface="微软雅黑 Light" panose="020B0502040204020203" pitchFamily="34" charset="-122"/>
                <a:ea typeface="微软雅黑 Light" panose="020B0502040204020203" pitchFamily="34" charset="-122"/>
              </a:rPr>
              <a:t>2017</a:t>
            </a:r>
            <a:r>
              <a:rPr lang="zh-CN" altLang="en-US" sz="1600" b="1" kern="0" dirty="0">
                <a:solidFill>
                  <a:srgbClr val="7F7F7F">
                    <a:lumMod val="10000"/>
                  </a:srgbClr>
                </a:solidFill>
                <a:latin typeface="微软雅黑 Light" panose="020B0502040204020203" pitchFamily="34" charset="-122"/>
                <a:ea typeface="微软雅黑 Light" panose="020B0502040204020203" pitchFamily="34" charset="-122"/>
              </a:rPr>
              <a:t>年企业咨询服务百强（行业内唯一上榜专业做项目管理解决方案的企业）</a:t>
            </a:r>
            <a:endParaRPr lang="en-US" altLang="zh-CN" sz="1600" kern="0" dirty="0">
              <a:solidFill>
                <a:srgbClr val="7F7F7F">
                  <a:lumMod val="10000"/>
                </a:srgbClr>
              </a:solidFill>
              <a:latin typeface="微软雅黑 Light" panose="020B0502040204020203" pitchFamily="34" charset="-122"/>
              <a:ea typeface="微软雅黑 Light" panose="020B0502040204020203" pitchFamily="34" charset="-122"/>
            </a:endParaRPr>
          </a:p>
        </p:txBody>
      </p:sp>
      <p:sp>
        <p:nvSpPr>
          <p:cNvPr id="29" name="TextBox 18">
            <a:extLst>
              <a:ext uri="{FF2B5EF4-FFF2-40B4-BE49-F238E27FC236}">
                <a16:creationId xmlns:a16="http://schemas.microsoft.com/office/drawing/2014/main" id="{C8E64C7D-6420-4DA3-8484-0308C3A33C87}"/>
              </a:ext>
            </a:extLst>
          </p:cNvPr>
          <p:cNvSpPr txBox="1"/>
          <p:nvPr/>
        </p:nvSpPr>
        <p:spPr>
          <a:xfrm>
            <a:off x="3490581" y="5719778"/>
            <a:ext cx="7914991" cy="29546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defTabSz="1625479">
              <a:lnSpc>
                <a:spcPct val="120000"/>
              </a:lnSpc>
              <a:defRPr/>
            </a:pPr>
            <a:r>
              <a:rPr lang="zh-CN" altLang="en-US" sz="1600" b="1" kern="0" dirty="0">
                <a:solidFill>
                  <a:srgbClr val="7F7F7F">
                    <a:lumMod val="10000"/>
                  </a:srgbClr>
                </a:solidFill>
                <a:latin typeface="微软雅黑 Light" panose="020B0502040204020203" pitchFamily="34" charset="-122"/>
                <a:ea typeface="微软雅黑 Light" panose="020B0502040204020203" pitchFamily="34" charset="-122"/>
              </a:rPr>
              <a:t>上海市名牌、信用信用登机评价</a:t>
            </a:r>
            <a:r>
              <a:rPr lang="en-US" altLang="zh-CN" sz="1600" b="1" kern="0" dirty="0">
                <a:solidFill>
                  <a:srgbClr val="7F7F7F">
                    <a:lumMod val="10000"/>
                  </a:srgbClr>
                </a:solidFill>
                <a:latin typeface="微软雅黑 Light" panose="020B0502040204020203" pitchFamily="34" charset="-122"/>
                <a:ea typeface="微软雅黑 Light" panose="020B0502040204020203" pitchFamily="34" charset="-122"/>
              </a:rPr>
              <a:t>AAA</a:t>
            </a:r>
            <a:r>
              <a:rPr lang="zh-CN" altLang="en-US" sz="1600" b="1" kern="0" dirty="0">
                <a:solidFill>
                  <a:srgbClr val="7F7F7F">
                    <a:lumMod val="10000"/>
                  </a:srgbClr>
                </a:solidFill>
                <a:latin typeface="微软雅黑 Light" panose="020B0502040204020203" pitchFamily="34" charset="-122"/>
                <a:ea typeface="微软雅黑 Light" panose="020B0502040204020203" pitchFamily="34" charset="-122"/>
              </a:rPr>
              <a:t>级、</a:t>
            </a:r>
            <a:r>
              <a:rPr lang="en-US" altLang="zh-CN" sz="1600" b="1" kern="0" dirty="0">
                <a:solidFill>
                  <a:srgbClr val="7F7F7F">
                    <a:lumMod val="10000"/>
                  </a:srgbClr>
                </a:solidFill>
                <a:latin typeface="微软雅黑 Light" panose="020B0502040204020203" pitchFamily="34" charset="-122"/>
                <a:ea typeface="微软雅黑 Light" panose="020B0502040204020203" pitchFamily="34" charset="-122"/>
              </a:rPr>
              <a:t>2016</a:t>
            </a:r>
            <a:r>
              <a:rPr lang="zh-CN" altLang="en-US" sz="1600" b="1" kern="0" dirty="0">
                <a:solidFill>
                  <a:srgbClr val="7F7F7F">
                    <a:lumMod val="10000"/>
                  </a:srgbClr>
                </a:solidFill>
                <a:latin typeface="微软雅黑 Light" panose="020B0502040204020203" pitchFamily="34" charset="-122"/>
                <a:ea typeface="微软雅黑 Light" panose="020B0502040204020203" pitchFamily="34" charset="-122"/>
              </a:rPr>
              <a:t>年度项目管理信息化领军企业奖</a:t>
            </a:r>
            <a:endParaRPr lang="en-US" altLang="zh-CN" sz="1600" b="1" kern="0" dirty="0">
              <a:solidFill>
                <a:srgbClr val="7F7F7F">
                  <a:lumMod val="10000"/>
                </a:srgbClr>
              </a:solidFill>
              <a:latin typeface="微软雅黑 Light" panose="020B0502040204020203" pitchFamily="34" charset="-122"/>
              <a:ea typeface="微软雅黑 Light" panose="020B0502040204020203" pitchFamily="34" charset="-122"/>
            </a:endParaRPr>
          </a:p>
        </p:txBody>
      </p:sp>
      <p:sp>
        <p:nvSpPr>
          <p:cNvPr id="30" name="圆角矩形 41">
            <a:extLst>
              <a:ext uri="{FF2B5EF4-FFF2-40B4-BE49-F238E27FC236}">
                <a16:creationId xmlns:a16="http://schemas.microsoft.com/office/drawing/2014/main" id="{86F71292-88FA-47A3-9225-920A63D08EA5}"/>
              </a:ext>
            </a:extLst>
          </p:cNvPr>
          <p:cNvSpPr/>
          <p:nvPr/>
        </p:nvSpPr>
        <p:spPr>
          <a:xfrm>
            <a:off x="3346523" y="1205895"/>
            <a:ext cx="8406255" cy="752735"/>
          </a:xfrm>
          <a:prstGeom prst="roundRect">
            <a:avLst>
              <a:gd name="adj" fmla="val 20638"/>
            </a:avLst>
          </a:prstGeom>
          <a:solidFill>
            <a:srgbClr val="C4C7CB"/>
          </a:solidFill>
          <a:ln w="25400" cap="flat" cmpd="sng" algn="ctr">
            <a:noFill/>
            <a:prstDash val="solid"/>
          </a:ln>
          <a:effectLst/>
        </p:spPr>
        <p:txBody>
          <a:bodyPr rtlCol="0" anchor="ctr"/>
          <a:lstStyle/>
          <a:p>
            <a:pPr algn="ctr" defTabSz="1625479">
              <a:defRPr/>
            </a:pPr>
            <a:endParaRPr lang="zh-CN" altLang="en-US" sz="1600" kern="0">
              <a:solidFill>
                <a:srgbClr val="7F7F7F">
                  <a:lumMod val="10000"/>
                </a:srgbClr>
              </a:solidFill>
              <a:latin typeface="微软雅黑 Light" panose="020B0502040204020203" pitchFamily="34" charset="-122"/>
              <a:ea typeface="微软雅黑 Light" panose="020B0502040204020203" pitchFamily="34" charset="-122"/>
            </a:endParaRPr>
          </a:p>
        </p:txBody>
      </p:sp>
      <p:sp>
        <p:nvSpPr>
          <p:cNvPr id="31" name="TextBox 8">
            <a:extLst>
              <a:ext uri="{FF2B5EF4-FFF2-40B4-BE49-F238E27FC236}">
                <a16:creationId xmlns:a16="http://schemas.microsoft.com/office/drawing/2014/main" id="{167CBA31-4D6A-4E48-A169-4B030AFBEE2A}"/>
              </a:ext>
            </a:extLst>
          </p:cNvPr>
          <p:cNvSpPr txBox="1"/>
          <p:nvPr/>
        </p:nvSpPr>
        <p:spPr>
          <a:xfrm>
            <a:off x="3596962" y="1407179"/>
            <a:ext cx="7696185" cy="29546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defTabSz="1625479">
              <a:lnSpc>
                <a:spcPct val="120000"/>
              </a:lnSpc>
              <a:defRPr/>
            </a:pPr>
            <a:r>
              <a:rPr lang="zh-CN" altLang="en-US" sz="1600" b="1" kern="0" dirty="0">
                <a:solidFill>
                  <a:srgbClr val="7F7F7F">
                    <a:lumMod val="10000"/>
                  </a:srgbClr>
                </a:solidFill>
                <a:latin typeface="微软雅黑 Light" panose="020B0502040204020203" pitchFamily="34" charset="-122"/>
                <a:ea typeface="微软雅黑 Light" panose="020B0502040204020203" pitchFamily="34" charset="-122"/>
                <a:sym typeface="微软雅黑" pitchFamily="34" charset="-122"/>
              </a:rPr>
              <a:t>行业内唯一被国家发改委等四部委联合评定的“国家规划布局内重点软件企业”</a:t>
            </a:r>
            <a:endParaRPr lang="en-US" altLang="zh-CN" sz="1600" b="1" kern="0" dirty="0">
              <a:solidFill>
                <a:srgbClr val="7F7F7F">
                  <a:lumMod val="10000"/>
                </a:srgbClr>
              </a:solidFill>
              <a:latin typeface="微软雅黑 Light" panose="020B0502040204020203" pitchFamily="34" charset="-122"/>
              <a:ea typeface="微软雅黑 Light" panose="020B0502040204020203" pitchFamily="34" charset="-122"/>
            </a:endParaRPr>
          </a:p>
        </p:txBody>
      </p:sp>
      <p:sp>
        <p:nvSpPr>
          <p:cNvPr id="32" name="TextBox 11">
            <a:extLst>
              <a:ext uri="{FF2B5EF4-FFF2-40B4-BE49-F238E27FC236}">
                <a16:creationId xmlns:a16="http://schemas.microsoft.com/office/drawing/2014/main" id="{F32ED6B7-2EE4-4783-BD62-B64F81C92EC3}"/>
              </a:ext>
            </a:extLst>
          </p:cNvPr>
          <p:cNvSpPr txBox="1"/>
          <p:nvPr/>
        </p:nvSpPr>
        <p:spPr>
          <a:xfrm>
            <a:off x="3522622" y="3845766"/>
            <a:ext cx="7540983" cy="59093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defTabSz="1625479">
              <a:lnSpc>
                <a:spcPct val="120000"/>
              </a:lnSpc>
              <a:defRPr/>
            </a:pPr>
            <a:r>
              <a:rPr lang="en-US" altLang="zh-CN" sz="1600" b="1" kern="0" dirty="0">
                <a:solidFill>
                  <a:srgbClr val="7F7F7F">
                    <a:lumMod val="10000"/>
                  </a:srgbClr>
                </a:solidFill>
                <a:latin typeface="微软雅黑 Light" panose="020B0502040204020203" pitchFamily="34" charset="-122"/>
                <a:ea typeface="微软雅黑 Light" panose="020B0502040204020203" pitchFamily="34" charset="-122"/>
              </a:rPr>
              <a:t>ENR250</a:t>
            </a:r>
            <a:r>
              <a:rPr lang="zh-CN" altLang="en-US" sz="1600" b="1" kern="0" dirty="0">
                <a:solidFill>
                  <a:srgbClr val="7F7F7F">
                    <a:lumMod val="10000"/>
                  </a:srgbClr>
                </a:solidFill>
                <a:latin typeface="微软雅黑 Light" panose="020B0502040204020203" pitchFamily="34" charset="-122"/>
                <a:ea typeface="微软雅黑 Light" panose="020B0502040204020203" pitchFamily="34" charset="-122"/>
              </a:rPr>
              <a:t>强国际工程企业排名中，中国企业</a:t>
            </a:r>
            <a:r>
              <a:rPr lang="en-US" altLang="zh-CN" sz="1600" b="1" kern="0" dirty="0">
                <a:solidFill>
                  <a:srgbClr val="7F7F7F">
                    <a:lumMod val="10000"/>
                  </a:srgbClr>
                </a:solidFill>
                <a:latin typeface="微软雅黑 Light" panose="020B0502040204020203" pitchFamily="34" charset="-122"/>
                <a:ea typeface="微软雅黑 Light" panose="020B0502040204020203" pitchFamily="34" charset="-122"/>
              </a:rPr>
              <a:t>65</a:t>
            </a:r>
            <a:r>
              <a:rPr lang="zh-CN" altLang="en-US" sz="1600" b="1" kern="0" dirty="0">
                <a:solidFill>
                  <a:srgbClr val="7F7F7F">
                    <a:lumMod val="10000"/>
                  </a:srgbClr>
                </a:solidFill>
                <a:latin typeface="微软雅黑 Light" panose="020B0502040204020203" pitchFamily="34" charset="-122"/>
                <a:ea typeface="微软雅黑 Light" panose="020B0502040204020203" pitchFamily="34" charset="-122"/>
              </a:rPr>
              <a:t>家上榜，其中有</a:t>
            </a:r>
            <a:r>
              <a:rPr lang="en-US" altLang="zh-CN" sz="1600" b="1" kern="0" dirty="0">
                <a:solidFill>
                  <a:srgbClr val="7F7F7F">
                    <a:lumMod val="10000"/>
                  </a:srgbClr>
                </a:solidFill>
                <a:latin typeface="微软雅黑 Light" panose="020B0502040204020203" pitchFamily="34" charset="-122"/>
                <a:ea typeface="微软雅黑 Light" panose="020B0502040204020203" pitchFamily="34" charset="-122"/>
              </a:rPr>
              <a:t>31</a:t>
            </a:r>
            <a:r>
              <a:rPr lang="zh-CN" altLang="en-US" sz="1600" b="1" kern="0" dirty="0">
                <a:solidFill>
                  <a:srgbClr val="7F7F7F">
                    <a:lumMod val="10000"/>
                  </a:srgbClr>
                </a:solidFill>
                <a:latin typeface="微软雅黑 Light" panose="020B0502040204020203" pitchFamily="34" charset="-122"/>
                <a:ea typeface="微软雅黑 Light" panose="020B0502040204020203" pitchFamily="34" charset="-122"/>
              </a:rPr>
              <a:t>家用普华的项目管理信息系统。</a:t>
            </a:r>
            <a:endParaRPr lang="en-US" altLang="zh-CN" sz="1600" b="1" kern="0" dirty="0">
              <a:solidFill>
                <a:srgbClr val="7F7F7F">
                  <a:lumMod val="10000"/>
                </a:srgbClr>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555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left)">
                                      <p:cBhvr>
                                        <p:cTn id="14" dur="500"/>
                                        <p:tgtEl>
                                          <p:spTgt spid="19"/>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500"/>
                                        <p:tgtEl>
                                          <p:spTgt spid="24"/>
                                        </p:tgtEl>
                                      </p:cBhvr>
                                    </p:animEffect>
                                  </p:childTnLst>
                                </p:cTn>
                              </p:par>
                              <p:par>
                                <p:cTn id="27" presetID="22" presetClass="entr" presetSubtype="8" fill="hold" grpId="0" nodeType="withEffect" nodePh="1">
                                  <p:stCondLst>
                                    <p:cond delay="0"/>
                                  </p:stCondLst>
                                  <p:endCondLst>
                                    <p:cond evt="begin" delay="0">
                                      <p:tn val="27"/>
                                    </p:cond>
                                  </p:endCondLst>
                                  <p:childTnLst>
                                    <p:set>
                                      <p:cBhvr>
                                        <p:cTn id="28" dur="1" fill="hold">
                                          <p:stCondLst>
                                            <p:cond delay="0"/>
                                          </p:stCondLst>
                                        </p:cTn>
                                        <p:tgtEl>
                                          <p:spTgt spid="25"/>
                                        </p:tgtEl>
                                        <p:attrNameLst>
                                          <p:attrName>style.visibility</p:attrName>
                                        </p:attrNameLst>
                                      </p:cBhvr>
                                      <p:to>
                                        <p:strVal val="visible"/>
                                      </p:to>
                                    </p:set>
                                    <p:animEffect transition="in" filter="wipe(left)">
                                      <p:cBhvr>
                                        <p:cTn id="29" dur="500"/>
                                        <p:tgtEl>
                                          <p:spTgt spid="25"/>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500"/>
                                        <p:tgtEl>
                                          <p:spTgt spid="27"/>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500"/>
                                        <p:tgtEl>
                                          <p:spTgt spid="29"/>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left)">
                                      <p:cBhvr>
                                        <p:cTn id="44" dur="500"/>
                                        <p:tgtEl>
                                          <p:spTgt spid="30"/>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left)">
                                      <p:cBhvr>
                                        <p:cTn id="5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p:bldP spid="25" grpId="0"/>
      <p:bldP spid="26" grpId="0"/>
      <p:bldP spid="27" grpId="0" animBg="1"/>
      <p:bldP spid="28" grpId="0"/>
      <p:bldP spid="29" grpId="0"/>
      <p:bldP spid="30" grpId="0" animBg="1"/>
      <p:bldP spid="31" grpId="0"/>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a:extLst>
              <a:ext uri="{FF2B5EF4-FFF2-40B4-BE49-F238E27FC236}">
                <a16:creationId xmlns:a16="http://schemas.microsoft.com/office/drawing/2014/main" id="{B09E367F-A1EE-49D4-A5C4-E909FDF197E6}"/>
              </a:ext>
            </a:extLst>
          </p:cNvPr>
          <p:cNvSpPr txBox="1">
            <a:spLocks/>
          </p:cNvSpPr>
          <p:nvPr/>
        </p:nvSpPr>
        <p:spPr>
          <a:xfrm>
            <a:off x="830218" y="76299"/>
            <a:ext cx="6070299" cy="425629"/>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solidFill>
                  <a:srgbClr val="00B0F0"/>
                </a:solidFill>
                <a:latin typeface="微软雅黑" panose="020B0503020204020204" pitchFamily="34" charset="-122"/>
                <a:ea typeface="微软雅黑" panose="020B0503020204020204" pitchFamily="34" charset="-122"/>
              </a:rPr>
              <a:t>典型客户</a:t>
            </a:r>
          </a:p>
        </p:txBody>
      </p:sp>
      <p:grpSp>
        <p:nvGrpSpPr>
          <p:cNvPr id="3" name="组合 2">
            <a:extLst>
              <a:ext uri="{FF2B5EF4-FFF2-40B4-BE49-F238E27FC236}">
                <a16:creationId xmlns:a16="http://schemas.microsoft.com/office/drawing/2014/main" id="{397C5696-3EE8-4DBC-85CF-A04D6E3194C9}"/>
              </a:ext>
            </a:extLst>
          </p:cNvPr>
          <p:cNvGrpSpPr/>
          <p:nvPr/>
        </p:nvGrpSpPr>
        <p:grpSpPr>
          <a:xfrm>
            <a:off x="731198" y="1243849"/>
            <a:ext cx="10729605" cy="4639843"/>
            <a:chOff x="2070389" y="1313681"/>
            <a:chExt cx="7124957" cy="3971851"/>
          </a:xfrm>
        </p:grpSpPr>
        <p:grpSp>
          <p:nvGrpSpPr>
            <p:cNvPr id="4" name="组合 3">
              <a:extLst>
                <a:ext uri="{FF2B5EF4-FFF2-40B4-BE49-F238E27FC236}">
                  <a16:creationId xmlns:a16="http://schemas.microsoft.com/office/drawing/2014/main" id="{5934AB0D-C0EA-4369-B635-C9706182243E}"/>
                </a:ext>
              </a:extLst>
            </p:cNvPr>
            <p:cNvGrpSpPr/>
            <p:nvPr/>
          </p:nvGrpSpPr>
          <p:grpSpPr>
            <a:xfrm>
              <a:off x="2088132" y="1313681"/>
              <a:ext cx="1261270" cy="3956849"/>
              <a:chOff x="1078482" y="1056506"/>
              <a:chExt cx="1261270" cy="3956849"/>
            </a:xfrm>
          </p:grpSpPr>
          <p:sp>
            <p:nvSpPr>
              <p:cNvPr id="29" name="Up Arrow 8">
                <a:extLst>
                  <a:ext uri="{FF2B5EF4-FFF2-40B4-BE49-F238E27FC236}">
                    <a16:creationId xmlns:a16="http://schemas.microsoft.com/office/drawing/2014/main" id="{41CE5C6F-5873-4EA9-BB33-5A5D0CFC8EC1}"/>
                  </a:ext>
                </a:extLst>
              </p:cNvPr>
              <p:cNvSpPr/>
              <p:nvPr/>
            </p:nvSpPr>
            <p:spPr>
              <a:xfrm>
                <a:off x="1078482" y="1651980"/>
                <a:ext cx="1091382" cy="3361375"/>
              </a:xfrm>
              <a:prstGeom prst="upArrow">
                <a:avLst/>
              </a:prstGeom>
              <a:solidFill>
                <a:srgbClr val="0070C0"/>
              </a:solidFill>
              <a:ln w="3175" cap="flat" cmpd="sng" algn="ctr">
                <a:noFill/>
                <a:prstDash val="solid"/>
                <a:miter lim="800000"/>
              </a:ln>
              <a:effectLst/>
            </p:spPr>
            <p:txBody>
              <a:bodyPr rtlCol="0" anchor="ctr"/>
              <a:lstStyle/>
              <a:p>
                <a:pPr algn="ctr">
                  <a:defRPr/>
                </a:pPr>
                <a:endParaRPr lang="en-US" sz="3200" kern="0">
                  <a:solidFill>
                    <a:prstClr val="white"/>
                  </a:solidFill>
                  <a:latin typeface="Segoe UI"/>
                </a:endParaRPr>
              </a:p>
            </p:txBody>
          </p:sp>
          <p:sp>
            <p:nvSpPr>
              <p:cNvPr id="30" name="TextBox 13">
                <a:extLst>
                  <a:ext uri="{FF2B5EF4-FFF2-40B4-BE49-F238E27FC236}">
                    <a16:creationId xmlns:a16="http://schemas.microsoft.com/office/drawing/2014/main" id="{7F93316C-D896-4608-8B37-F9BDFFB1C4DD}"/>
                  </a:ext>
                </a:extLst>
              </p:cNvPr>
              <p:cNvSpPr txBox="1"/>
              <p:nvPr/>
            </p:nvSpPr>
            <p:spPr>
              <a:xfrm>
                <a:off x="1301898" y="1946055"/>
                <a:ext cx="635273" cy="395200"/>
              </a:xfrm>
              <a:prstGeom prst="rect">
                <a:avLst/>
              </a:prstGeom>
              <a:noFill/>
            </p:spPr>
            <p:txBody>
              <a:bodyPr wrap="square" rtlCol="0">
                <a:spAutoFit/>
              </a:bodyPr>
              <a:lstStyle/>
              <a:p>
                <a:pPr>
                  <a:defRPr/>
                </a:pPr>
                <a:r>
                  <a:rPr lang="en-US" sz="2400" kern="0" dirty="0">
                    <a:solidFill>
                      <a:prstClr val="white"/>
                    </a:solidFill>
                    <a:effectLst>
                      <a:outerShdw blurRad="50800" dist="38100" dir="2700000" algn="tl" rotWithShape="0">
                        <a:prstClr val="white">
                          <a:alpha val="40000"/>
                        </a:prstClr>
                      </a:outerShdw>
                    </a:effectLst>
                    <a:latin typeface="微软雅黑" panose="020B0503020204020204" pitchFamily="34" charset="-122"/>
                    <a:ea typeface="微软雅黑" panose="020B0503020204020204" pitchFamily="34" charset="-122"/>
                  </a:rPr>
                  <a:t>49</a:t>
                </a:r>
                <a:r>
                  <a:rPr lang="zh-CN" altLang="en-US" sz="2400" kern="0" dirty="0">
                    <a:solidFill>
                      <a:prstClr val="white"/>
                    </a:solidFill>
                    <a:effectLst>
                      <a:outerShdw blurRad="50800" dist="38100" dir="2700000" algn="tl" rotWithShape="0">
                        <a:prstClr val="white">
                          <a:alpha val="40000"/>
                        </a:prstClr>
                      </a:outerShdw>
                    </a:effectLst>
                    <a:latin typeface="微软雅黑" panose="020B0503020204020204" pitchFamily="34" charset="-122"/>
                    <a:ea typeface="微软雅黑" panose="020B0503020204020204" pitchFamily="34" charset="-122"/>
                  </a:rPr>
                  <a:t>家</a:t>
                </a:r>
                <a:endParaRPr lang="en-US" sz="2400" kern="0" dirty="0">
                  <a:solidFill>
                    <a:prstClr val="white"/>
                  </a:solidFill>
                  <a:effectLst>
                    <a:outerShdw blurRad="50800" dist="38100" dir="2700000" algn="tl" rotWithShape="0">
                      <a:prstClr val="white">
                        <a:alpha val="40000"/>
                      </a:prstClr>
                    </a:outerShdw>
                  </a:effectLst>
                  <a:latin typeface="微软雅黑" panose="020B0503020204020204" pitchFamily="34" charset="-122"/>
                  <a:ea typeface="微软雅黑" panose="020B0503020204020204" pitchFamily="34" charset="-122"/>
                </a:endParaRPr>
              </a:p>
            </p:txBody>
          </p:sp>
          <p:sp>
            <p:nvSpPr>
              <p:cNvPr id="31" name="TextBox 18">
                <a:extLst>
                  <a:ext uri="{FF2B5EF4-FFF2-40B4-BE49-F238E27FC236}">
                    <a16:creationId xmlns:a16="http://schemas.microsoft.com/office/drawing/2014/main" id="{7AB17DD8-DF9C-4919-BA5B-6939B8037EF7}"/>
                  </a:ext>
                </a:extLst>
              </p:cNvPr>
              <p:cNvSpPr txBox="1"/>
              <p:nvPr/>
            </p:nvSpPr>
            <p:spPr>
              <a:xfrm>
                <a:off x="1105695" y="1056506"/>
                <a:ext cx="1234057" cy="671839"/>
              </a:xfrm>
              <a:prstGeom prst="rect">
                <a:avLst/>
              </a:prstGeom>
              <a:noFill/>
            </p:spPr>
            <p:txBody>
              <a:bodyPr wrap="square" rtlCol="0">
                <a:spAutoFit/>
              </a:bodyPr>
              <a:lstStyle/>
              <a:p>
                <a:pPr>
                  <a:lnSpc>
                    <a:spcPts val="2667"/>
                  </a:lnSpc>
                  <a:defRPr/>
                </a:pPr>
                <a:r>
                  <a:rPr lang="zh-CN" altLang="en-US" sz="1867" kern="0" dirty="0">
                    <a:solidFill>
                      <a:srgbClr val="0070C0"/>
                    </a:solidFill>
                    <a:effectLst>
                      <a:outerShdw blurRad="50800" dist="38100" dir="2700000" algn="tl" rotWithShape="0">
                        <a:prstClr val="white">
                          <a:alpha val="40000"/>
                        </a:prstClr>
                      </a:outerShdw>
                    </a:effectLst>
                    <a:latin typeface="微软雅黑" panose="020B0503020204020204" pitchFamily="34" charset="-122"/>
                    <a:ea typeface="微软雅黑" panose="020B0503020204020204" pitchFamily="34" charset="-122"/>
                  </a:rPr>
                  <a:t>全球最大承包商中国入围</a:t>
                </a:r>
                <a:endParaRPr lang="en-US" sz="1867" kern="0" dirty="0">
                  <a:solidFill>
                    <a:srgbClr val="0070C0"/>
                  </a:solidFill>
                  <a:effectLst>
                    <a:outerShdw blurRad="50800" dist="38100" dir="2700000" algn="tl" rotWithShape="0">
                      <a:prstClr val="white">
                        <a:alpha val="40000"/>
                      </a:prstClr>
                    </a:outerShdw>
                  </a:effectLst>
                  <a:latin typeface="微软雅黑" panose="020B0503020204020204" pitchFamily="34" charset="-122"/>
                  <a:ea typeface="微软雅黑" panose="020B0503020204020204" pitchFamily="34" charset="-122"/>
                </a:endParaRPr>
              </a:p>
            </p:txBody>
          </p:sp>
        </p:grpSp>
        <p:sp>
          <p:nvSpPr>
            <p:cNvPr id="5" name="Rectangle 27">
              <a:extLst>
                <a:ext uri="{FF2B5EF4-FFF2-40B4-BE49-F238E27FC236}">
                  <a16:creationId xmlns:a16="http://schemas.microsoft.com/office/drawing/2014/main" id="{11A933DA-700C-422A-8671-15F69424740B}"/>
                </a:ext>
              </a:extLst>
            </p:cNvPr>
            <p:cNvSpPr/>
            <p:nvPr/>
          </p:nvSpPr>
          <p:spPr>
            <a:xfrm>
              <a:off x="6661770" y="2187485"/>
              <a:ext cx="2520280" cy="858806"/>
            </a:xfrm>
            <a:prstGeom prst="rect">
              <a:avLst/>
            </a:prstGeom>
            <a:solidFill>
              <a:sysClr val="windowText" lastClr="000000">
                <a:lumMod val="50000"/>
                <a:lumOff val="50000"/>
              </a:sysClr>
            </a:solidFill>
            <a:ln w="3175" cap="flat" cmpd="sng" algn="ctr">
              <a:noFill/>
              <a:prstDash val="solid"/>
              <a:miter lim="800000"/>
            </a:ln>
            <a:effectLst/>
          </p:spPr>
          <p:txBody>
            <a:bodyPr rtlCol="0" anchor="ctr"/>
            <a:lstStyle/>
            <a:p>
              <a:pPr algn="ctr">
                <a:defRPr/>
              </a:pPr>
              <a:endParaRPr lang="en-US" sz="3200" kern="0" dirty="0">
                <a:solidFill>
                  <a:prstClr val="white"/>
                </a:solidFill>
                <a:latin typeface="Segoe UI"/>
              </a:endParaRPr>
            </a:p>
          </p:txBody>
        </p:sp>
        <p:sp>
          <p:nvSpPr>
            <p:cNvPr id="6" name="TextBox 25">
              <a:extLst>
                <a:ext uri="{FF2B5EF4-FFF2-40B4-BE49-F238E27FC236}">
                  <a16:creationId xmlns:a16="http://schemas.microsoft.com/office/drawing/2014/main" id="{795459F5-393D-4750-BF03-55DF62C4DE26}"/>
                </a:ext>
              </a:extLst>
            </p:cNvPr>
            <p:cNvSpPr txBox="1"/>
            <p:nvPr/>
          </p:nvSpPr>
          <p:spPr>
            <a:xfrm>
              <a:off x="6843636" y="2375075"/>
              <a:ext cx="2338414" cy="592799"/>
            </a:xfrm>
            <a:prstGeom prst="rect">
              <a:avLst/>
            </a:prstGeom>
            <a:noFill/>
          </p:spPr>
          <p:txBody>
            <a:bodyPr wrap="square" lIns="0" tIns="0" rIns="0" bIns="0" rtlCol="0">
              <a:spAutoFit/>
            </a:bodyPr>
            <a:lstStyle>
              <a:defPPr>
                <a:defRPr lang="en-US"/>
              </a:defPPr>
              <a:lvl1pPr>
                <a:defRPr sz="900">
                  <a:solidFill>
                    <a:schemeClr val="bg1">
                      <a:lumMod val="50000"/>
                    </a:schemeClr>
                  </a:solidFill>
                </a:defRPr>
              </a:lvl1pPr>
            </a:lstStyle>
            <a:p>
              <a:pPr>
                <a:lnSpc>
                  <a:spcPts val="2667"/>
                </a:lnSpc>
              </a:pPr>
              <a:r>
                <a:rPr lang="en-US" altLang="zh-CN" sz="2133" dirty="0">
                  <a:solidFill>
                    <a:prstClr val="white"/>
                  </a:solidFill>
                  <a:latin typeface="微软雅黑" panose="020B0503020204020204" pitchFamily="34" charset="-122"/>
                  <a:ea typeface="微软雅黑" panose="020B0503020204020204" pitchFamily="34" charset="-122"/>
                </a:rPr>
                <a:t>ENR250</a:t>
              </a:r>
              <a:r>
                <a:rPr lang="zh-CN" altLang="en-US" sz="2133" dirty="0">
                  <a:solidFill>
                    <a:prstClr val="white"/>
                  </a:solidFill>
                  <a:latin typeface="微软雅黑" panose="020B0503020204020204" pitchFamily="34" charset="-122"/>
                  <a:ea typeface="微软雅黑" panose="020B0503020204020204" pitchFamily="34" charset="-122"/>
                </a:rPr>
                <a:t>家全球最大承包商中国入选</a:t>
              </a:r>
              <a:r>
                <a:rPr lang="en-US" altLang="zh-CN" sz="2133" dirty="0">
                  <a:solidFill>
                    <a:prstClr val="white"/>
                  </a:solidFill>
                  <a:latin typeface="微软雅黑" panose="020B0503020204020204" pitchFamily="34" charset="-122"/>
                  <a:ea typeface="微软雅黑" panose="020B0503020204020204" pitchFamily="34" charset="-122"/>
                </a:rPr>
                <a:t>49</a:t>
              </a:r>
              <a:r>
                <a:rPr lang="zh-CN" altLang="en-US" sz="2133" dirty="0">
                  <a:solidFill>
                    <a:prstClr val="white"/>
                  </a:solidFill>
                  <a:latin typeface="微软雅黑" panose="020B0503020204020204" pitchFamily="34" charset="-122"/>
                  <a:ea typeface="微软雅黑" panose="020B0503020204020204" pitchFamily="34" charset="-122"/>
                </a:rPr>
                <a:t>家单位，占 </a:t>
              </a:r>
              <a:r>
                <a:rPr lang="en-US" altLang="zh-CN" sz="2133" dirty="0">
                  <a:solidFill>
                    <a:prstClr val="white"/>
                  </a:solidFill>
                  <a:latin typeface="微软雅黑" panose="020B0503020204020204" pitchFamily="34" charset="-122"/>
                  <a:ea typeface="微软雅黑" panose="020B0503020204020204" pitchFamily="34" charset="-122"/>
                </a:rPr>
                <a:t>21</a:t>
              </a:r>
              <a:r>
                <a:rPr lang="zh-CN" altLang="en-US" sz="2133" dirty="0">
                  <a:solidFill>
                    <a:prstClr val="white"/>
                  </a:solidFill>
                  <a:latin typeface="微软雅黑" panose="020B0503020204020204" pitchFamily="34" charset="-122"/>
                  <a:ea typeface="微软雅黑" panose="020B0503020204020204" pitchFamily="34" charset="-122"/>
                </a:rPr>
                <a:t>家</a:t>
              </a:r>
              <a:endParaRPr lang="en-US" sz="2133" dirty="0">
                <a:solidFill>
                  <a:prstClr val="white"/>
                </a:solidFill>
                <a:latin typeface="微软雅黑" panose="020B0503020204020204" pitchFamily="34" charset="-122"/>
                <a:ea typeface="微软雅黑" panose="020B0503020204020204" pitchFamily="34" charset="-122"/>
              </a:endParaRPr>
            </a:p>
          </p:txBody>
        </p:sp>
        <p:sp>
          <p:nvSpPr>
            <p:cNvPr id="7" name="Rectangle 27">
              <a:extLst>
                <a:ext uri="{FF2B5EF4-FFF2-40B4-BE49-F238E27FC236}">
                  <a16:creationId xmlns:a16="http://schemas.microsoft.com/office/drawing/2014/main" id="{EA6BCCE2-7AC8-46C4-9542-D0D9C9BC7390}"/>
                </a:ext>
              </a:extLst>
            </p:cNvPr>
            <p:cNvSpPr/>
            <p:nvPr/>
          </p:nvSpPr>
          <p:spPr>
            <a:xfrm>
              <a:off x="6675066" y="3240457"/>
              <a:ext cx="2520280" cy="858806"/>
            </a:xfrm>
            <a:prstGeom prst="rect">
              <a:avLst/>
            </a:prstGeom>
            <a:solidFill>
              <a:sysClr val="windowText" lastClr="000000">
                <a:lumMod val="50000"/>
                <a:lumOff val="50000"/>
              </a:sysClr>
            </a:solidFill>
            <a:ln w="3175" cap="flat" cmpd="sng" algn="ctr">
              <a:noFill/>
              <a:prstDash val="solid"/>
              <a:miter lim="800000"/>
            </a:ln>
            <a:effectLst/>
          </p:spPr>
          <p:txBody>
            <a:bodyPr rtlCol="0" anchor="ctr"/>
            <a:lstStyle/>
            <a:p>
              <a:pPr algn="ctr">
                <a:defRPr/>
              </a:pPr>
              <a:endParaRPr lang="en-US" sz="3200" kern="0">
                <a:solidFill>
                  <a:prstClr val="white"/>
                </a:solidFill>
                <a:latin typeface="Segoe UI"/>
              </a:endParaRPr>
            </a:p>
          </p:txBody>
        </p:sp>
        <p:sp>
          <p:nvSpPr>
            <p:cNvPr id="8" name="TextBox 55">
              <a:extLst>
                <a:ext uri="{FF2B5EF4-FFF2-40B4-BE49-F238E27FC236}">
                  <a16:creationId xmlns:a16="http://schemas.microsoft.com/office/drawing/2014/main" id="{179FE6B2-6CCE-499F-8D22-C47B39194ED8}"/>
                </a:ext>
              </a:extLst>
            </p:cNvPr>
            <p:cNvSpPr txBox="1"/>
            <p:nvPr/>
          </p:nvSpPr>
          <p:spPr>
            <a:xfrm>
              <a:off x="6856932" y="3428048"/>
              <a:ext cx="2181102" cy="592799"/>
            </a:xfrm>
            <a:prstGeom prst="rect">
              <a:avLst/>
            </a:prstGeom>
            <a:noFill/>
          </p:spPr>
          <p:txBody>
            <a:bodyPr wrap="square" lIns="0" tIns="0" rIns="0" bIns="0" rtlCol="0">
              <a:spAutoFit/>
            </a:bodyPr>
            <a:lstStyle>
              <a:defPPr>
                <a:defRPr lang="en-US"/>
              </a:defPPr>
              <a:lvl1pPr>
                <a:defRPr sz="900">
                  <a:solidFill>
                    <a:schemeClr val="bg1">
                      <a:lumMod val="50000"/>
                    </a:schemeClr>
                  </a:solidFill>
                </a:defRPr>
              </a:lvl1pPr>
            </a:lstStyle>
            <a:p>
              <a:pPr>
                <a:lnSpc>
                  <a:spcPts val="2667"/>
                </a:lnSpc>
              </a:pPr>
              <a:r>
                <a:rPr lang="zh-CN" altLang="en-US" sz="2133" dirty="0">
                  <a:solidFill>
                    <a:prstClr val="white"/>
                  </a:solidFill>
                  <a:latin typeface="微软雅黑" panose="020B0503020204020204" pitchFamily="34" charset="-122"/>
                  <a:ea typeface="微软雅黑" panose="020B0503020204020204" pitchFamily="34" charset="-122"/>
                </a:rPr>
                <a:t>工程项目管理完成合同额排名前</a:t>
              </a:r>
              <a:r>
                <a:rPr lang="en-US" altLang="zh-CN" sz="2133" dirty="0">
                  <a:solidFill>
                    <a:prstClr val="white"/>
                  </a:solidFill>
                  <a:latin typeface="微软雅黑" panose="020B0503020204020204" pitchFamily="34" charset="-122"/>
                  <a:ea typeface="微软雅黑" panose="020B0503020204020204" pitchFamily="34" charset="-122"/>
                </a:rPr>
                <a:t>87</a:t>
              </a:r>
              <a:r>
                <a:rPr lang="zh-CN" altLang="en-US" sz="2133" dirty="0">
                  <a:solidFill>
                    <a:prstClr val="white"/>
                  </a:solidFill>
                  <a:latin typeface="微软雅黑" panose="020B0503020204020204" pitchFamily="34" charset="-122"/>
                  <a:ea typeface="微软雅黑" panose="020B0503020204020204" pitchFamily="34" charset="-122"/>
                </a:rPr>
                <a:t>家单位，占</a:t>
              </a:r>
              <a:r>
                <a:rPr lang="en-US" altLang="zh-CN" sz="2133" dirty="0">
                  <a:solidFill>
                    <a:prstClr val="white"/>
                  </a:solidFill>
                  <a:latin typeface="微软雅黑" panose="020B0503020204020204" pitchFamily="34" charset="-122"/>
                  <a:ea typeface="微软雅黑" panose="020B0503020204020204" pitchFamily="34" charset="-122"/>
                </a:rPr>
                <a:t>37</a:t>
              </a:r>
              <a:r>
                <a:rPr lang="zh-CN" altLang="en-US" sz="2133" dirty="0">
                  <a:solidFill>
                    <a:prstClr val="white"/>
                  </a:solidFill>
                  <a:latin typeface="微软雅黑" panose="020B0503020204020204" pitchFamily="34" charset="-122"/>
                  <a:ea typeface="微软雅黑" panose="020B0503020204020204" pitchFamily="34" charset="-122"/>
                </a:rPr>
                <a:t>家</a:t>
              </a:r>
              <a:endParaRPr lang="en-US" sz="2133" dirty="0">
                <a:solidFill>
                  <a:prstClr val="white"/>
                </a:solidFill>
                <a:latin typeface="微软雅黑" panose="020B0503020204020204" pitchFamily="34" charset="-122"/>
                <a:ea typeface="微软雅黑" panose="020B0503020204020204" pitchFamily="34" charset="-122"/>
              </a:endParaRPr>
            </a:p>
          </p:txBody>
        </p:sp>
        <p:sp>
          <p:nvSpPr>
            <p:cNvPr id="9" name="Rectangle 27">
              <a:extLst>
                <a:ext uri="{FF2B5EF4-FFF2-40B4-BE49-F238E27FC236}">
                  <a16:creationId xmlns:a16="http://schemas.microsoft.com/office/drawing/2014/main" id="{AE43FDEA-DC55-45B6-84C3-257CB39581EB}"/>
                </a:ext>
              </a:extLst>
            </p:cNvPr>
            <p:cNvSpPr/>
            <p:nvPr/>
          </p:nvSpPr>
          <p:spPr>
            <a:xfrm>
              <a:off x="6661770" y="4306953"/>
              <a:ext cx="2520280" cy="858806"/>
            </a:xfrm>
            <a:prstGeom prst="rect">
              <a:avLst/>
            </a:prstGeom>
            <a:solidFill>
              <a:sysClr val="windowText" lastClr="000000">
                <a:lumMod val="50000"/>
                <a:lumOff val="50000"/>
              </a:sysClr>
            </a:solidFill>
            <a:ln w="3175" cap="flat" cmpd="sng" algn="ctr">
              <a:noFill/>
              <a:prstDash val="solid"/>
              <a:miter lim="800000"/>
            </a:ln>
            <a:effectLst/>
          </p:spPr>
          <p:txBody>
            <a:bodyPr rtlCol="0" anchor="ctr"/>
            <a:lstStyle/>
            <a:p>
              <a:pPr algn="ctr">
                <a:defRPr/>
              </a:pPr>
              <a:endParaRPr lang="en-US" sz="3200" kern="0">
                <a:solidFill>
                  <a:prstClr val="white"/>
                </a:solidFill>
                <a:latin typeface="Segoe UI"/>
              </a:endParaRPr>
            </a:p>
          </p:txBody>
        </p:sp>
        <p:sp>
          <p:nvSpPr>
            <p:cNvPr id="10" name="TextBox 57">
              <a:extLst>
                <a:ext uri="{FF2B5EF4-FFF2-40B4-BE49-F238E27FC236}">
                  <a16:creationId xmlns:a16="http://schemas.microsoft.com/office/drawing/2014/main" id="{BCDB895E-5672-4D4F-9C5B-BFB98FC7E832}"/>
                </a:ext>
              </a:extLst>
            </p:cNvPr>
            <p:cNvSpPr txBox="1"/>
            <p:nvPr/>
          </p:nvSpPr>
          <p:spPr>
            <a:xfrm>
              <a:off x="6843636" y="4494544"/>
              <a:ext cx="2194398" cy="592799"/>
            </a:xfrm>
            <a:prstGeom prst="rect">
              <a:avLst/>
            </a:prstGeom>
            <a:noFill/>
          </p:spPr>
          <p:txBody>
            <a:bodyPr wrap="square" lIns="0" tIns="0" rIns="0" bIns="0" rtlCol="0">
              <a:spAutoFit/>
            </a:bodyPr>
            <a:lstStyle>
              <a:defPPr>
                <a:defRPr lang="en-US"/>
              </a:defPPr>
              <a:lvl1pPr>
                <a:defRPr sz="900">
                  <a:solidFill>
                    <a:schemeClr val="bg1">
                      <a:lumMod val="50000"/>
                    </a:schemeClr>
                  </a:solidFill>
                </a:defRPr>
              </a:lvl1pPr>
            </a:lstStyle>
            <a:p>
              <a:pPr>
                <a:lnSpc>
                  <a:spcPts val="2667"/>
                </a:lnSpc>
              </a:pPr>
              <a:r>
                <a:rPr lang="zh-CN" altLang="en-US" sz="2133" dirty="0">
                  <a:solidFill>
                    <a:prstClr val="white"/>
                  </a:solidFill>
                  <a:latin typeface="微软雅黑" panose="020B0503020204020204" pitchFamily="34" charset="-122"/>
                  <a:ea typeface="微软雅黑" panose="020B0503020204020204" pitchFamily="34" charset="-122"/>
                </a:rPr>
                <a:t>工程总承包完成合同额排名前</a:t>
              </a:r>
              <a:r>
                <a:rPr lang="en-US" altLang="zh-CN" sz="2133" dirty="0">
                  <a:solidFill>
                    <a:prstClr val="white"/>
                  </a:solidFill>
                  <a:latin typeface="微软雅黑" panose="020B0503020204020204" pitchFamily="34" charset="-122"/>
                  <a:ea typeface="微软雅黑" panose="020B0503020204020204" pitchFamily="34" charset="-122"/>
                </a:rPr>
                <a:t>144</a:t>
              </a:r>
              <a:r>
                <a:rPr lang="zh-CN" altLang="en-US" sz="2133" dirty="0">
                  <a:solidFill>
                    <a:prstClr val="white"/>
                  </a:solidFill>
                  <a:latin typeface="微软雅黑" panose="020B0503020204020204" pitchFamily="34" charset="-122"/>
                  <a:ea typeface="微软雅黑" panose="020B0503020204020204" pitchFamily="34" charset="-122"/>
                </a:rPr>
                <a:t>家单位，占</a:t>
              </a:r>
              <a:r>
                <a:rPr lang="en-US" altLang="zh-CN" sz="2133" dirty="0">
                  <a:solidFill>
                    <a:prstClr val="white"/>
                  </a:solidFill>
                  <a:latin typeface="微软雅黑" panose="020B0503020204020204" pitchFamily="34" charset="-122"/>
                  <a:ea typeface="微软雅黑" panose="020B0503020204020204" pitchFamily="34" charset="-122"/>
                </a:rPr>
                <a:t>58</a:t>
              </a:r>
              <a:r>
                <a:rPr lang="zh-CN" altLang="en-US" sz="2133" dirty="0">
                  <a:solidFill>
                    <a:prstClr val="white"/>
                  </a:solidFill>
                  <a:latin typeface="微软雅黑" panose="020B0503020204020204" pitchFamily="34" charset="-122"/>
                  <a:ea typeface="微软雅黑" panose="020B0503020204020204" pitchFamily="34" charset="-122"/>
                </a:rPr>
                <a:t>家</a:t>
              </a:r>
              <a:endParaRPr lang="en-US" sz="2133" dirty="0">
                <a:solidFill>
                  <a:prstClr val="white"/>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3AE298AD-F298-4446-B678-5B79B3BEE709}"/>
                </a:ext>
              </a:extLst>
            </p:cNvPr>
            <p:cNvGrpSpPr/>
            <p:nvPr/>
          </p:nvGrpSpPr>
          <p:grpSpPr>
            <a:xfrm>
              <a:off x="3521916" y="1313681"/>
              <a:ext cx="1195638" cy="3964675"/>
              <a:chOff x="2512266" y="1056506"/>
              <a:chExt cx="1195638" cy="3964675"/>
            </a:xfrm>
          </p:grpSpPr>
          <p:sp>
            <p:nvSpPr>
              <p:cNvPr id="26" name="Up Arrow 10">
                <a:extLst>
                  <a:ext uri="{FF2B5EF4-FFF2-40B4-BE49-F238E27FC236}">
                    <a16:creationId xmlns:a16="http://schemas.microsoft.com/office/drawing/2014/main" id="{6A83C908-BE2C-498D-81D6-B5949728EC74}"/>
                  </a:ext>
                </a:extLst>
              </p:cNvPr>
              <p:cNvSpPr/>
              <p:nvPr/>
            </p:nvSpPr>
            <p:spPr>
              <a:xfrm>
                <a:off x="2512266" y="1651980"/>
                <a:ext cx="1091382" cy="3369201"/>
              </a:xfrm>
              <a:prstGeom prst="upArrow">
                <a:avLst/>
              </a:prstGeom>
              <a:solidFill>
                <a:srgbClr val="0070C0"/>
              </a:solidFill>
              <a:ln w="3175" cap="flat" cmpd="sng" algn="ctr">
                <a:noFill/>
                <a:prstDash val="solid"/>
                <a:miter lim="800000"/>
              </a:ln>
              <a:effectLst/>
            </p:spPr>
            <p:txBody>
              <a:bodyPr rtlCol="0" anchor="ctr"/>
              <a:lstStyle/>
              <a:p>
                <a:pPr algn="ctr">
                  <a:defRPr/>
                </a:pPr>
                <a:endParaRPr lang="en-US" sz="3200" kern="0">
                  <a:solidFill>
                    <a:prstClr val="white"/>
                  </a:solidFill>
                  <a:latin typeface="Segoe UI"/>
                </a:endParaRPr>
              </a:p>
            </p:txBody>
          </p:sp>
          <p:sp>
            <p:nvSpPr>
              <p:cNvPr id="27" name="TextBox 58">
                <a:extLst>
                  <a:ext uri="{FF2B5EF4-FFF2-40B4-BE49-F238E27FC236}">
                    <a16:creationId xmlns:a16="http://schemas.microsoft.com/office/drawing/2014/main" id="{E4A9F064-C747-4EAE-9F36-00DFE4D62BF7}"/>
                  </a:ext>
                </a:extLst>
              </p:cNvPr>
              <p:cNvSpPr txBox="1"/>
              <p:nvPr/>
            </p:nvSpPr>
            <p:spPr>
              <a:xfrm>
                <a:off x="2555776" y="1056506"/>
                <a:ext cx="1152128" cy="671839"/>
              </a:xfrm>
              <a:prstGeom prst="rect">
                <a:avLst/>
              </a:prstGeom>
              <a:noFill/>
            </p:spPr>
            <p:txBody>
              <a:bodyPr wrap="square" rtlCol="0">
                <a:spAutoFit/>
              </a:bodyPr>
              <a:lstStyle/>
              <a:p>
                <a:pPr>
                  <a:lnSpc>
                    <a:spcPts val="2667"/>
                  </a:lnSpc>
                  <a:defRPr/>
                </a:pPr>
                <a:r>
                  <a:rPr lang="zh-CN" altLang="en-US" sz="1867" kern="0" dirty="0">
                    <a:solidFill>
                      <a:srgbClr val="0070C0"/>
                    </a:solidFill>
                    <a:effectLst>
                      <a:outerShdw blurRad="50800" dist="38100" dir="2700000" algn="tl" rotWithShape="0">
                        <a:prstClr val="white">
                          <a:alpha val="40000"/>
                        </a:prstClr>
                      </a:outerShdw>
                    </a:effectLst>
                    <a:latin typeface="微软雅黑" panose="020B0503020204020204" pitchFamily="34" charset="-122"/>
                    <a:ea typeface="微软雅黑" panose="020B0503020204020204" pitchFamily="34" charset="-122"/>
                  </a:rPr>
                  <a:t>工程项目管理完成合同额</a:t>
                </a:r>
                <a:endParaRPr lang="en-US" sz="1867" kern="0" dirty="0">
                  <a:solidFill>
                    <a:srgbClr val="0070C0"/>
                  </a:solidFill>
                  <a:effectLst>
                    <a:outerShdw blurRad="50800" dist="38100" dir="2700000" algn="tl" rotWithShape="0">
                      <a:prstClr val="white">
                        <a:alpha val="40000"/>
                      </a:prstClr>
                    </a:outerShdw>
                  </a:effectLst>
                  <a:latin typeface="微软雅黑" panose="020B0503020204020204" pitchFamily="34" charset="-122"/>
                  <a:ea typeface="微软雅黑" panose="020B0503020204020204" pitchFamily="34" charset="-122"/>
                </a:endParaRPr>
              </a:p>
            </p:txBody>
          </p:sp>
          <p:sp>
            <p:nvSpPr>
              <p:cNvPr id="28" name="TextBox 59">
                <a:extLst>
                  <a:ext uri="{FF2B5EF4-FFF2-40B4-BE49-F238E27FC236}">
                    <a16:creationId xmlns:a16="http://schemas.microsoft.com/office/drawing/2014/main" id="{9C47963D-84F7-4283-BC74-1BAD71B8F3FE}"/>
                  </a:ext>
                </a:extLst>
              </p:cNvPr>
              <p:cNvSpPr txBox="1"/>
              <p:nvPr/>
            </p:nvSpPr>
            <p:spPr>
              <a:xfrm>
                <a:off x="2768626" y="1980817"/>
                <a:ext cx="635273" cy="395200"/>
              </a:xfrm>
              <a:prstGeom prst="rect">
                <a:avLst/>
              </a:prstGeom>
              <a:noFill/>
            </p:spPr>
            <p:txBody>
              <a:bodyPr wrap="square" rtlCol="0">
                <a:spAutoFit/>
              </a:bodyPr>
              <a:lstStyle/>
              <a:p>
                <a:pPr>
                  <a:defRPr/>
                </a:pPr>
                <a:r>
                  <a:rPr lang="en-US" sz="2400" kern="0" dirty="0">
                    <a:solidFill>
                      <a:prstClr val="white"/>
                    </a:solidFill>
                    <a:effectLst>
                      <a:outerShdw blurRad="50800" dist="38100" dir="2700000" algn="tl" rotWithShape="0">
                        <a:prstClr val="white">
                          <a:alpha val="40000"/>
                        </a:prstClr>
                      </a:outerShdw>
                    </a:effectLst>
                    <a:latin typeface="微软雅黑" panose="020B0503020204020204" pitchFamily="34" charset="-122"/>
                    <a:ea typeface="微软雅黑" panose="020B0503020204020204" pitchFamily="34" charset="-122"/>
                  </a:rPr>
                  <a:t>87</a:t>
                </a:r>
                <a:r>
                  <a:rPr lang="zh-CN" altLang="en-US" sz="2400" kern="0" dirty="0">
                    <a:solidFill>
                      <a:prstClr val="white"/>
                    </a:solidFill>
                    <a:effectLst>
                      <a:outerShdw blurRad="50800" dist="38100" dir="2700000" algn="tl" rotWithShape="0">
                        <a:prstClr val="white">
                          <a:alpha val="40000"/>
                        </a:prstClr>
                      </a:outerShdw>
                    </a:effectLst>
                    <a:latin typeface="微软雅黑" panose="020B0503020204020204" pitchFamily="34" charset="-122"/>
                    <a:ea typeface="微软雅黑" panose="020B0503020204020204" pitchFamily="34" charset="-122"/>
                  </a:rPr>
                  <a:t>家</a:t>
                </a:r>
                <a:endParaRPr lang="en-US" sz="2400" kern="0" dirty="0">
                  <a:solidFill>
                    <a:prstClr val="white"/>
                  </a:solidFill>
                  <a:effectLst>
                    <a:outerShdw blurRad="50800" dist="38100" dir="2700000" algn="tl" rotWithShape="0">
                      <a:prstClr val="white">
                        <a:alpha val="40000"/>
                      </a:prstClr>
                    </a:outerShdw>
                  </a:effectLst>
                  <a:latin typeface="微软雅黑" panose="020B0503020204020204" pitchFamily="34" charset="-122"/>
                  <a:ea typeface="微软雅黑" panose="020B0503020204020204" pitchFamily="34" charset="-122"/>
                </a:endParaRPr>
              </a:p>
            </p:txBody>
          </p:sp>
        </p:grpSp>
        <p:grpSp>
          <p:nvGrpSpPr>
            <p:cNvPr id="12" name="组合 11">
              <a:extLst>
                <a:ext uri="{FF2B5EF4-FFF2-40B4-BE49-F238E27FC236}">
                  <a16:creationId xmlns:a16="http://schemas.microsoft.com/office/drawing/2014/main" id="{235CA7AD-B580-466B-8AA0-3D87BDBB5343}"/>
                </a:ext>
              </a:extLst>
            </p:cNvPr>
            <p:cNvGrpSpPr/>
            <p:nvPr/>
          </p:nvGrpSpPr>
          <p:grpSpPr>
            <a:xfrm>
              <a:off x="4955699" y="1322423"/>
              <a:ext cx="1274023" cy="3963108"/>
              <a:chOff x="3946049" y="1065248"/>
              <a:chExt cx="1274023" cy="3963108"/>
            </a:xfrm>
          </p:grpSpPr>
          <p:sp>
            <p:nvSpPr>
              <p:cNvPr id="23" name="Up Arrow 12">
                <a:extLst>
                  <a:ext uri="{FF2B5EF4-FFF2-40B4-BE49-F238E27FC236}">
                    <a16:creationId xmlns:a16="http://schemas.microsoft.com/office/drawing/2014/main" id="{8A91CFA8-A1BC-4E83-BBD6-294D36E24E97}"/>
                  </a:ext>
                </a:extLst>
              </p:cNvPr>
              <p:cNvSpPr/>
              <p:nvPr/>
            </p:nvSpPr>
            <p:spPr>
              <a:xfrm>
                <a:off x="3946049" y="1651980"/>
                <a:ext cx="1091382" cy="3376376"/>
              </a:xfrm>
              <a:prstGeom prst="upArrow">
                <a:avLst/>
              </a:prstGeom>
              <a:solidFill>
                <a:srgbClr val="0070C0"/>
              </a:solidFill>
              <a:ln w="3175" cap="flat" cmpd="sng" algn="ctr">
                <a:noFill/>
                <a:prstDash val="solid"/>
                <a:miter lim="800000"/>
              </a:ln>
              <a:effectLst/>
            </p:spPr>
            <p:txBody>
              <a:bodyPr rtlCol="0" anchor="ctr"/>
              <a:lstStyle/>
              <a:p>
                <a:pPr algn="ctr">
                  <a:defRPr/>
                </a:pPr>
                <a:endParaRPr lang="en-US" sz="3200" kern="0">
                  <a:solidFill>
                    <a:prstClr val="white"/>
                  </a:solidFill>
                  <a:latin typeface="Segoe UI"/>
                </a:endParaRPr>
              </a:p>
            </p:txBody>
          </p:sp>
          <p:sp>
            <p:nvSpPr>
              <p:cNvPr id="24" name="TextBox 60">
                <a:extLst>
                  <a:ext uri="{FF2B5EF4-FFF2-40B4-BE49-F238E27FC236}">
                    <a16:creationId xmlns:a16="http://schemas.microsoft.com/office/drawing/2014/main" id="{ED85A321-1582-49FD-B700-EBA69C6F26DF}"/>
                  </a:ext>
                </a:extLst>
              </p:cNvPr>
              <p:cNvSpPr txBox="1"/>
              <p:nvPr/>
            </p:nvSpPr>
            <p:spPr>
              <a:xfrm>
                <a:off x="4112454" y="1980817"/>
                <a:ext cx="846015" cy="395200"/>
              </a:xfrm>
              <a:prstGeom prst="rect">
                <a:avLst/>
              </a:prstGeom>
              <a:noFill/>
            </p:spPr>
            <p:txBody>
              <a:bodyPr wrap="square" rtlCol="0">
                <a:spAutoFit/>
              </a:bodyPr>
              <a:lstStyle/>
              <a:p>
                <a:pPr>
                  <a:defRPr/>
                </a:pPr>
                <a:r>
                  <a:rPr lang="en-US" sz="2400" kern="0" dirty="0">
                    <a:solidFill>
                      <a:prstClr val="white"/>
                    </a:solidFill>
                    <a:effectLst>
                      <a:outerShdw blurRad="50800" dist="38100" dir="2700000" algn="tl" rotWithShape="0">
                        <a:prstClr val="white">
                          <a:alpha val="40000"/>
                        </a:prstClr>
                      </a:outerShdw>
                    </a:effectLst>
                    <a:latin typeface="微软雅黑" panose="020B0503020204020204" pitchFamily="34" charset="-122"/>
                    <a:ea typeface="微软雅黑" panose="020B0503020204020204" pitchFamily="34" charset="-122"/>
                  </a:rPr>
                  <a:t>144</a:t>
                </a:r>
                <a:r>
                  <a:rPr lang="zh-CN" altLang="en-US" sz="2400" kern="0" dirty="0">
                    <a:solidFill>
                      <a:prstClr val="white"/>
                    </a:solidFill>
                    <a:effectLst>
                      <a:outerShdw blurRad="50800" dist="38100" dir="2700000" algn="tl" rotWithShape="0">
                        <a:prstClr val="white">
                          <a:alpha val="40000"/>
                        </a:prstClr>
                      </a:outerShdw>
                    </a:effectLst>
                    <a:latin typeface="微软雅黑" panose="020B0503020204020204" pitchFamily="34" charset="-122"/>
                    <a:ea typeface="微软雅黑" panose="020B0503020204020204" pitchFamily="34" charset="-122"/>
                  </a:rPr>
                  <a:t>家</a:t>
                </a:r>
                <a:endParaRPr lang="en-US" sz="2400" kern="0" dirty="0">
                  <a:solidFill>
                    <a:prstClr val="white"/>
                  </a:solidFill>
                  <a:effectLst>
                    <a:outerShdw blurRad="50800" dist="38100" dir="2700000" algn="tl" rotWithShape="0">
                      <a:prstClr val="white">
                        <a:alpha val="40000"/>
                      </a:prstClr>
                    </a:outerShdw>
                  </a:effectLst>
                  <a:latin typeface="微软雅黑" panose="020B0503020204020204" pitchFamily="34" charset="-122"/>
                  <a:ea typeface="微软雅黑" panose="020B0503020204020204" pitchFamily="34" charset="-122"/>
                </a:endParaRPr>
              </a:p>
            </p:txBody>
          </p:sp>
          <p:sp>
            <p:nvSpPr>
              <p:cNvPr id="25" name="TextBox 61">
                <a:extLst>
                  <a:ext uri="{FF2B5EF4-FFF2-40B4-BE49-F238E27FC236}">
                    <a16:creationId xmlns:a16="http://schemas.microsoft.com/office/drawing/2014/main" id="{6B0B98F1-22C6-4F03-A313-5951DCACC9AF}"/>
                  </a:ext>
                </a:extLst>
              </p:cNvPr>
              <p:cNvSpPr txBox="1"/>
              <p:nvPr/>
            </p:nvSpPr>
            <p:spPr>
              <a:xfrm>
                <a:off x="4067944" y="1065248"/>
                <a:ext cx="1152128" cy="671839"/>
              </a:xfrm>
              <a:prstGeom prst="rect">
                <a:avLst/>
              </a:prstGeom>
              <a:noFill/>
            </p:spPr>
            <p:txBody>
              <a:bodyPr wrap="square" rtlCol="0">
                <a:spAutoFit/>
              </a:bodyPr>
              <a:lstStyle/>
              <a:p>
                <a:pPr>
                  <a:lnSpc>
                    <a:spcPts val="2667"/>
                  </a:lnSpc>
                  <a:defRPr/>
                </a:pPr>
                <a:r>
                  <a:rPr lang="zh-CN" altLang="en-US" sz="1867" kern="0" dirty="0">
                    <a:solidFill>
                      <a:srgbClr val="0070C0"/>
                    </a:solidFill>
                    <a:effectLst>
                      <a:outerShdw blurRad="50800" dist="38100" dir="2700000" algn="tl" rotWithShape="0">
                        <a:prstClr val="white">
                          <a:alpha val="40000"/>
                        </a:prstClr>
                      </a:outerShdw>
                    </a:effectLst>
                    <a:latin typeface="微软雅黑" panose="020B0503020204020204" pitchFamily="34" charset="-122"/>
                    <a:ea typeface="微软雅黑" panose="020B0503020204020204" pitchFamily="34" charset="-122"/>
                  </a:rPr>
                  <a:t>工程总承包完成合同额</a:t>
                </a:r>
                <a:endParaRPr lang="en-US" sz="1867" kern="0" dirty="0">
                  <a:solidFill>
                    <a:srgbClr val="0070C0"/>
                  </a:solidFill>
                  <a:effectLst>
                    <a:outerShdw blurRad="50800" dist="38100" dir="2700000" algn="tl" rotWithShape="0">
                      <a:prstClr val="white">
                        <a:alpha val="40000"/>
                      </a:prstClr>
                    </a:outerShdw>
                  </a:effectLst>
                  <a:latin typeface="微软雅黑" panose="020B0503020204020204" pitchFamily="34" charset="-122"/>
                  <a:ea typeface="微软雅黑" panose="020B0503020204020204" pitchFamily="34" charset="-122"/>
                </a:endParaRPr>
              </a:p>
            </p:txBody>
          </p:sp>
        </p:grpSp>
        <p:grpSp>
          <p:nvGrpSpPr>
            <p:cNvPr id="13" name="组合 12">
              <a:extLst>
                <a:ext uri="{FF2B5EF4-FFF2-40B4-BE49-F238E27FC236}">
                  <a16:creationId xmlns:a16="http://schemas.microsoft.com/office/drawing/2014/main" id="{595BD7A7-92D6-4D74-B23D-E55247EB201F}"/>
                </a:ext>
              </a:extLst>
            </p:cNvPr>
            <p:cNvGrpSpPr/>
            <p:nvPr/>
          </p:nvGrpSpPr>
          <p:grpSpPr>
            <a:xfrm>
              <a:off x="2070389" y="3240457"/>
              <a:ext cx="1134997" cy="2030071"/>
              <a:chOff x="1060739" y="3216746"/>
              <a:chExt cx="1134997" cy="1796607"/>
            </a:xfrm>
          </p:grpSpPr>
          <p:sp>
            <p:nvSpPr>
              <p:cNvPr id="21" name="Up Arrow 9">
                <a:extLst>
                  <a:ext uri="{FF2B5EF4-FFF2-40B4-BE49-F238E27FC236}">
                    <a16:creationId xmlns:a16="http://schemas.microsoft.com/office/drawing/2014/main" id="{DF294D16-250A-4416-BC8F-043E6AC678BB}"/>
                  </a:ext>
                </a:extLst>
              </p:cNvPr>
              <p:cNvSpPr/>
              <p:nvPr/>
            </p:nvSpPr>
            <p:spPr>
              <a:xfrm>
                <a:off x="1060739" y="3216746"/>
                <a:ext cx="1134997" cy="1796607"/>
              </a:xfrm>
              <a:prstGeom prst="upArrow">
                <a:avLst/>
              </a:prstGeom>
              <a:solidFill>
                <a:srgbClr val="44546A">
                  <a:lumMod val="40000"/>
                  <a:lumOff val="60000"/>
                </a:srgbClr>
              </a:solidFill>
              <a:ln w="3175" cap="flat" cmpd="sng" algn="ctr">
                <a:noFill/>
                <a:prstDash val="solid"/>
                <a:miter lim="800000"/>
              </a:ln>
              <a:effectLst/>
            </p:spPr>
            <p:txBody>
              <a:bodyPr rtlCol="0" anchor="ctr"/>
              <a:lstStyle/>
              <a:p>
                <a:pPr algn="ctr">
                  <a:defRPr/>
                </a:pPr>
                <a:endParaRPr lang="en-US" sz="3200" kern="0">
                  <a:solidFill>
                    <a:prstClr val="white"/>
                  </a:solidFill>
                  <a:latin typeface="Segoe UI"/>
                </a:endParaRPr>
              </a:p>
            </p:txBody>
          </p:sp>
          <p:sp>
            <p:nvSpPr>
              <p:cNvPr id="22" name="TextBox 12">
                <a:extLst>
                  <a:ext uri="{FF2B5EF4-FFF2-40B4-BE49-F238E27FC236}">
                    <a16:creationId xmlns:a16="http://schemas.microsoft.com/office/drawing/2014/main" id="{251A5E45-68B8-41D4-886E-E707F616942C}"/>
                  </a:ext>
                </a:extLst>
              </p:cNvPr>
              <p:cNvSpPr txBox="1"/>
              <p:nvPr/>
            </p:nvSpPr>
            <p:spPr>
              <a:xfrm>
                <a:off x="1426719" y="3531200"/>
                <a:ext cx="521109" cy="318613"/>
              </a:xfrm>
              <a:prstGeom prst="rect">
                <a:avLst/>
              </a:prstGeom>
              <a:noFill/>
            </p:spPr>
            <p:txBody>
              <a:bodyPr wrap="square" rtlCol="0">
                <a:spAutoFit/>
              </a:bodyPr>
              <a:lstStyle/>
              <a:p>
                <a:pPr>
                  <a:defRPr/>
                </a:pPr>
                <a:r>
                  <a:rPr lang="en-US" altLang="zh-CN" sz="2133" kern="0" dirty="0">
                    <a:solidFill>
                      <a:prstClr val="black"/>
                    </a:solidFill>
                    <a:effectLst>
                      <a:outerShdw blurRad="50800" dist="38100" dir="2700000" algn="tl" rotWithShape="0">
                        <a:prstClr val="white">
                          <a:alpha val="40000"/>
                        </a:prstClr>
                      </a:outerShdw>
                    </a:effectLst>
                    <a:latin typeface="微软雅黑" panose="020B0503020204020204" pitchFamily="34" charset="-122"/>
                    <a:ea typeface="微软雅黑" panose="020B0503020204020204" pitchFamily="34" charset="-122"/>
                  </a:rPr>
                  <a:t>51%</a:t>
                </a:r>
                <a:endParaRPr lang="en-US" sz="2133" kern="0" dirty="0">
                  <a:solidFill>
                    <a:prstClr val="black"/>
                  </a:solidFill>
                  <a:effectLst>
                    <a:outerShdw blurRad="50800" dist="38100" dir="2700000" algn="tl" rotWithShape="0">
                      <a:prstClr val="white">
                        <a:alpha val="40000"/>
                      </a:prstClr>
                    </a:outerShdw>
                  </a:effectLst>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2FFCE135-EA12-442A-9E6B-C7294D885715}"/>
                </a:ext>
              </a:extLst>
            </p:cNvPr>
            <p:cNvGrpSpPr/>
            <p:nvPr/>
          </p:nvGrpSpPr>
          <p:grpSpPr>
            <a:xfrm>
              <a:off x="3521916" y="3473921"/>
              <a:ext cx="1091382" cy="1804435"/>
              <a:chOff x="2512266" y="3531201"/>
              <a:chExt cx="1091382" cy="1489980"/>
            </a:xfrm>
          </p:grpSpPr>
          <p:sp>
            <p:nvSpPr>
              <p:cNvPr id="19" name="Up Arrow 11">
                <a:extLst>
                  <a:ext uri="{FF2B5EF4-FFF2-40B4-BE49-F238E27FC236}">
                    <a16:creationId xmlns:a16="http://schemas.microsoft.com/office/drawing/2014/main" id="{F08F07AD-491A-4F74-9468-539A290DCEF3}"/>
                  </a:ext>
                </a:extLst>
              </p:cNvPr>
              <p:cNvSpPr/>
              <p:nvPr/>
            </p:nvSpPr>
            <p:spPr>
              <a:xfrm>
                <a:off x="2512266" y="3531201"/>
                <a:ext cx="1091382" cy="1489980"/>
              </a:xfrm>
              <a:prstGeom prst="upArrow">
                <a:avLst/>
              </a:prstGeom>
              <a:solidFill>
                <a:srgbClr val="44546A">
                  <a:lumMod val="40000"/>
                  <a:lumOff val="60000"/>
                </a:srgbClr>
              </a:solidFill>
              <a:ln w="3175" cap="flat" cmpd="sng" algn="ctr">
                <a:noFill/>
                <a:prstDash val="solid"/>
                <a:miter lim="800000"/>
              </a:ln>
              <a:effectLst/>
            </p:spPr>
            <p:txBody>
              <a:bodyPr rtlCol="0" anchor="ctr"/>
              <a:lstStyle/>
              <a:p>
                <a:pPr algn="ctr">
                  <a:defRPr/>
                </a:pPr>
                <a:endParaRPr lang="en-US" sz="3200" kern="0">
                  <a:solidFill>
                    <a:prstClr val="white"/>
                  </a:solidFill>
                  <a:latin typeface="Segoe UI"/>
                </a:endParaRPr>
              </a:p>
            </p:txBody>
          </p:sp>
          <p:sp>
            <p:nvSpPr>
              <p:cNvPr id="20" name="TextBox 15">
                <a:extLst>
                  <a:ext uri="{FF2B5EF4-FFF2-40B4-BE49-F238E27FC236}">
                    <a16:creationId xmlns:a16="http://schemas.microsoft.com/office/drawing/2014/main" id="{AA046C5E-DFFA-4C62-9053-DBE0BD797E17}"/>
                  </a:ext>
                </a:extLst>
              </p:cNvPr>
              <p:cNvSpPr txBox="1"/>
              <p:nvPr/>
            </p:nvSpPr>
            <p:spPr>
              <a:xfrm>
                <a:off x="2872995" y="3819232"/>
                <a:ext cx="560009" cy="297277"/>
              </a:xfrm>
              <a:prstGeom prst="rect">
                <a:avLst/>
              </a:prstGeom>
              <a:noFill/>
            </p:spPr>
            <p:txBody>
              <a:bodyPr wrap="square" rtlCol="0">
                <a:spAutoFit/>
              </a:bodyPr>
              <a:lstStyle/>
              <a:p>
                <a:pPr>
                  <a:defRPr/>
                </a:pPr>
                <a:r>
                  <a:rPr lang="en-US" altLang="zh-CN" sz="2133" kern="0" dirty="0">
                    <a:solidFill>
                      <a:prstClr val="black"/>
                    </a:solidFill>
                    <a:effectLst>
                      <a:outerShdw blurRad="50800" dist="38100" dir="2700000" algn="tl" rotWithShape="0">
                        <a:prstClr val="white">
                          <a:alpha val="40000"/>
                        </a:prstClr>
                      </a:outerShdw>
                    </a:effectLst>
                    <a:latin typeface="微软雅黑" panose="020B0503020204020204" pitchFamily="34" charset="-122"/>
                    <a:ea typeface="微软雅黑" panose="020B0503020204020204" pitchFamily="34" charset="-122"/>
                  </a:rPr>
                  <a:t>43%</a:t>
                </a:r>
                <a:endParaRPr lang="en-US" sz="2133" kern="0" dirty="0">
                  <a:solidFill>
                    <a:prstClr val="black"/>
                  </a:solidFill>
                  <a:effectLst>
                    <a:outerShdw blurRad="50800" dist="38100" dir="2700000" algn="tl" rotWithShape="0">
                      <a:prstClr val="white">
                        <a:alpha val="40000"/>
                      </a:prstClr>
                    </a:outerShdw>
                  </a:effectLst>
                  <a:latin typeface="微软雅黑" panose="020B0503020204020204" pitchFamily="34" charset="-122"/>
                  <a:ea typeface="微软雅黑" panose="020B0503020204020204" pitchFamily="34" charset="-122"/>
                </a:endParaRPr>
              </a:p>
            </p:txBody>
          </p:sp>
        </p:grpSp>
        <p:grpSp>
          <p:nvGrpSpPr>
            <p:cNvPr id="15" name="组合 14">
              <a:extLst>
                <a:ext uri="{FF2B5EF4-FFF2-40B4-BE49-F238E27FC236}">
                  <a16:creationId xmlns:a16="http://schemas.microsoft.com/office/drawing/2014/main" id="{F330D7B9-C96F-426A-BC2D-E6220CB90565}"/>
                </a:ext>
              </a:extLst>
            </p:cNvPr>
            <p:cNvGrpSpPr/>
            <p:nvPr/>
          </p:nvGrpSpPr>
          <p:grpSpPr>
            <a:xfrm>
              <a:off x="4931556" y="3788376"/>
              <a:ext cx="1134997" cy="1497156"/>
              <a:chOff x="3921906" y="3691913"/>
              <a:chExt cx="1134997" cy="1336443"/>
            </a:xfrm>
          </p:grpSpPr>
          <p:sp>
            <p:nvSpPr>
              <p:cNvPr id="17" name="Up Arrow 13">
                <a:extLst>
                  <a:ext uri="{FF2B5EF4-FFF2-40B4-BE49-F238E27FC236}">
                    <a16:creationId xmlns:a16="http://schemas.microsoft.com/office/drawing/2014/main" id="{2A340853-4A80-4959-823A-48D6AEEA231A}"/>
                  </a:ext>
                </a:extLst>
              </p:cNvPr>
              <p:cNvSpPr/>
              <p:nvPr/>
            </p:nvSpPr>
            <p:spPr>
              <a:xfrm>
                <a:off x="3921906" y="3691913"/>
                <a:ext cx="1134997" cy="1336443"/>
              </a:xfrm>
              <a:prstGeom prst="upArrow">
                <a:avLst/>
              </a:prstGeom>
              <a:solidFill>
                <a:srgbClr val="44546A">
                  <a:lumMod val="40000"/>
                  <a:lumOff val="60000"/>
                </a:srgbClr>
              </a:solidFill>
              <a:ln w="3175" cap="flat" cmpd="sng" algn="ctr">
                <a:noFill/>
                <a:prstDash val="solid"/>
                <a:miter lim="800000"/>
              </a:ln>
              <a:effectLst/>
            </p:spPr>
            <p:txBody>
              <a:bodyPr rtlCol="0" anchor="ctr"/>
              <a:lstStyle/>
              <a:p>
                <a:pPr algn="ctr">
                  <a:defRPr/>
                </a:pPr>
                <a:endParaRPr lang="en-US" sz="4267" kern="0">
                  <a:solidFill>
                    <a:prstClr val="white"/>
                  </a:solidFill>
                  <a:latin typeface="Segoe UI"/>
                </a:endParaRPr>
              </a:p>
            </p:txBody>
          </p:sp>
          <p:sp>
            <p:nvSpPr>
              <p:cNvPr id="18" name="TextBox 17">
                <a:extLst>
                  <a:ext uri="{FF2B5EF4-FFF2-40B4-BE49-F238E27FC236}">
                    <a16:creationId xmlns:a16="http://schemas.microsoft.com/office/drawing/2014/main" id="{9535EF85-A899-4A96-84CD-A87C49F64F53}"/>
                  </a:ext>
                </a:extLst>
              </p:cNvPr>
              <p:cNvSpPr txBox="1"/>
              <p:nvPr/>
            </p:nvSpPr>
            <p:spPr>
              <a:xfrm>
                <a:off x="4283968" y="4008834"/>
                <a:ext cx="576064" cy="321370"/>
              </a:xfrm>
              <a:prstGeom prst="rect">
                <a:avLst/>
              </a:prstGeom>
              <a:noFill/>
            </p:spPr>
            <p:txBody>
              <a:bodyPr wrap="square" rtlCol="0">
                <a:spAutoFit/>
              </a:bodyPr>
              <a:lstStyle/>
              <a:p>
                <a:pPr>
                  <a:defRPr/>
                </a:pPr>
                <a:r>
                  <a:rPr lang="en-US" altLang="zh-CN" sz="2133" kern="0" dirty="0">
                    <a:solidFill>
                      <a:prstClr val="black"/>
                    </a:solidFill>
                    <a:effectLst>
                      <a:outerShdw blurRad="50800" dist="38100" dir="2700000" algn="tl" rotWithShape="0">
                        <a:prstClr val="white">
                          <a:alpha val="40000"/>
                        </a:prstClr>
                      </a:outerShdw>
                    </a:effectLst>
                    <a:latin typeface="微软雅黑" panose="020B0503020204020204" pitchFamily="34" charset="-122"/>
                    <a:ea typeface="微软雅黑" panose="020B0503020204020204" pitchFamily="34" charset="-122"/>
                  </a:rPr>
                  <a:t>39%</a:t>
                </a:r>
                <a:endParaRPr lang="en-US" sz="2133" kern="0" dirty="0">
                  <a:solidFill>
                    <a:prstClr val="black"/>
                  </a:solidFill>
                  <a:effectLst>
                    <a:outerShdw blurRad="50800" dist="38100" dir="2700000" algn="tl" rotWithShape="0">
                      <a:prstClr val="white">
                        <a:alpha val="40000"/>
                      </a:prstClr>
                    </a:outerShdw>
                  </a:effectLst>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3239765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a:extLst>
              <a:ext uri="{FF2B5EF4-FFF2-40B4-BE49-F238E27FC236}">
                <a16:creationId xmlns:a16="http://schemas.microsoft.com/office/drawing/2014/main" id="{B09E367F-A1EE-49D4-A5C4-E909FDF197E6}"/>
              </a:ext>
            </a:extLst>
          </p:cNvPr>
          <p:cNvSpPr txBox="1">
            <a:spLocks/>
          </p:cNvSpPr>
          <p:nvPr/>
        </p:nvSpPr>
        <p:spPr>
          <a:xfrm>
            <a:off x="916596" y="44984"/>
            <a:ext cx="6070299" cy="425629"/>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solidFill>
                  <a:srgbClr val="00B0F0"/>
                </a:solidFill>
                <a:latin typeface="微软雅黑" panose="020B0503020204020204" pitchFamily="34" charset="-122"/>
                <a:ea typeface="微软雅黑" panose="020B0503020204020204" pitchFamily="34" charset="-122"/>
              </a:rPr>
              <a:t>典型客户</a:t>
            </a:r>
          </a:p>
        </p:txBody>
      </p:sp>
      <p:sp>
        <p:nvSpPr>
          <p:cNvPr id="3" name="文本框 2">
            <a:extLst>
              <a:ext uri="{FF2B5EF4-FFF2-40B4-BE49-F238E27FC236}">
                <a16:creationId xmlns:a16="http://schemas.microsoft.com/office/drawing/2014/main" id="{B7F8D6DF-9CCD-400F-B2D5-C22270D8692C}"/>
              </a:ext>
            </a:extLst>
          </p:cNvPr>
          <p:cNvSpPr txBox="1"/>
          <p:nvPr/>
        </p:nvSpPr>
        <p:spPr>
          <a:xfrm>
            <a:off x="574767" y="967000"/>
            <a:ext cx="1717365" cy="420564"/>
          </a:xfrm>
          <a:prstGeom prst="rect">
            <a:avLst/>
          </a:prstGeom>
          <a:noFill/>
        </p:spPr>
        <p:txBody>
          <a:bodyPr wrap="square" rtlCol="0">
            <a:spAutoFit/>
          </a:bodyPr>
          <a:lstStyle/>
          <a:p>
            <a:r>
              <a:rPr lang="zh-CN" altLang="en-US" sz="2133" dirty="0">
                <a:solidFill>
                  <a:srgbClr val="00B0F0"/>
                </a:solidFill>
                <a:latin typeface="微软雅黑" panose="020B0503020204020204" pitchFamily="34" charset="-122"/>
                <a:ea typeface="微软雅黑" panose="020B0503020204020204" pitchFamily="34" charset="-122"/>
              </a:rPr>
              <a:t>石油化工</a:t>
            </a:r>
          </a:p>
        </p:txBody>
      </p:sp>
      <p:sp>
        <p:nvSpPr>
          <p:cNvPr id="4" name="文本框 3">
            <a:extLst>
              <a:ext uri="{FF2B5EF4-FFF2-40B4-BE49-F238E27FC236}">
                <a16:creationId xmlns:a16="http://schemas.microsoft.com/office/drawing/2014/main" id="{749194CC-8757-4030-8153-7ADC19D99858}"/>
              </a:ext>
            </a:extLst>
          </p:cNvPr>
          <p:cNvSpPr txBox="1"/>
          <p:nvPr/>
        </p:nvSpPr>
        <p:spPr>
          <a:xfrm>
            <a:off x="3215680" y="967000"/>
            <a:ext cx="2176312" cy="420564"/>
          </a:xfrm>
          <a:prstGeom prst="rect">
            <a:avLst/>
          </a:prstGeom>
          <a:noFill/>
        </p:spPr>
        <p:txBody>
          <a:bodyPr wrap="square" rtlCol="0">
            <a:spAutoFit/>
          </a:bodyPr>
          <a:lstStyle/>
          <a:p>
            <a:r>
              <a:rPr lang="zh-CN" altLang="en-US" sz="2133" dirty="0">
                <a:solidFill>
                  <a:srgbClr val="00B0F0"/>
                </a:solidFill>
                <a:latin typeface="微软雅黑" panose="020B0503020204020204" pitchFamily="34" charset="-122"/>
                <a:ea typeface="微软雅黑" panose="020B0503020204020204" pitchFamily="34" charset="-122"/>
              </a:rPr>
              <a:t>（煤）化工</a:t>
            </a:r>
          </a:p>
        </p:txBody>
      </p:sp>
      <p:sp>
        <p:nvSpPr>
          <p:cNvPr id="5" name="文本框 4">
            <a:extLst>
              <a:ext uri="{FF2B5EF4-FFF2-40B4-BE49-F238E27FC236}">
                <a16:creationId xmlns:a16="http://schemas.microsoft.com/office/drawing/2014/main" id="{42077AB6-16A8-4FD6-BEBD-16AAD121847D}"/>
              </a:ext>
            </a:extLst>
          </p:cNvPr>
          <p:cNvSpPr txBox="1"/>
          <p:nvPr/>
        </p:nvSpPr>
        <p:spPr>
          <a:xfrm>
            <a:off x="6192011" y="973433"/>
            <a:ext cx="3033291" cy="420564"/>
          </a:xfrm>
          <a:prstGeom prst="rect">
            <a:avLst/>
          </a:prstGeom>
          <a:noFill/>
        </p:spPr>
        <p:txBody>
          <a:bodyPr wrap="square" rtlCol="0">
            <a:spAutoFit/>
          </a:bodyPr>
          <a:lstStyle/>
          <a:p>
            <a:r>
              <a:rPr lang="zh-CN" altLang="en-US" sz="2133" dirty="0">
                <a:solidFill>
                  <a:srgbClr val="00B0F0"/>
                </a:solidFill>
                <a:latin typeface="微软雅黑" panose="020B0503020204020204" pitchFamily="34" charset="-122"/>
                <a:ea typeface="微软雅黑" panose="020B0503020204020204" pitchFamily="34" charset="-122"/>
              </a:rPr>
              <a:t>电力（新能源）行业</a:t>
            </a:r>
          </a:p>
        </p:txBody>
      </p:sp>
      <p:sp>
        <p:nvSpPr>
          <p:cNvPr id="6" name="文本框 5">
            <a:extLst>
              <a:ext uri="{FF2B5EF4-FFF2-40B4-BE49-F238E27FC236}">
                <a16:creationId xmlns:a16="http://schemas.microsoft.com/office/drawing/2014/main" id="{79F007A7-0398-41FB-8360-7E731C11A29C}"/>
              </a:ext>
            </a:extLst>
          </p:cNvPr>
          <p:cNvSpPr txBox="1"/>
          <p:nvPr/>
        </p:nvSpPr>
        <p:spPr>
          <a:xfrm>
            <a:off x="9187115" y="960115"/>
            <a:ext cx="1814924" cy="420564"/>
          </a:xfrm>
          <a:prstGeom prst="rect">
            <a:avLst/>
          </a:prstGeom>
          <a:noFill/>
        </p:spPr>
        <p:txBody>
          <a:bodyPr wrap="square" rtlCol="0">
            <a:spAutoFit/>
          </a:bodyPr>
          <a:lstStyle/>
          <a:p>
            <a:r>
              <a:rPr lang="zh-CN" altLang="en-US" sz="2133" dirty="0">
                <a:solidFill>
                  <a:srgbClr val="00B0F0"/>
                </a:solidFill>
                <a:latin typeface="微软雅黑" panose="020B0503020204020204" pitchFamily="34" charset="-122"/>
                <a:ea typeface="微软雅黑" panose="020B0503020204020204" pitchFamily="34" charset="-122"/>
              </a:rPr>
              <a:t>市政建筑</a:t>
            </a:r>
          </a:p>
        </p:txBody>
      </p:sp>
      <p:sp>
        <p:nvSpPr>
          <p:cNvPr id="8" name="文本框 7">
            <a:extLst>
              <a:ext uri="{FF2B5EF4-FFF2-40B4-BE49-F238E27FC236}">
                <a16:creationId xmlns:a16="http://schemas.microsoft.com/office/drawing/2014/main" id="{816AA931-F596-465E-BE30-1A9F336493F0}"/>
              </a:ext>
            </a:extLst>
          </p:cNvPr>
          <p:cNvSpPr txBox="1"/>
          <p:nvPr/>
        </p:nvSpPr>
        <p:spPr>
          <a:xfrm>
            <a:off x="3314185" y="1462494"/>
            <a:ext cx="2697793" cy="3194721"/>
          </a:xfrm>
          <a:prstGeom prst="rect">
            <a:avLst/>
          </a:prstGeom>
          <a:noFill/>
        </p:spPr>
        <p:txBody>
          <a:bodyPr wrap="square" rtlCol="0">
            <a:spAutoFit/>
          </a:bodyPr>
          <a:lstStyle/>
          <a:p>
            <a:pPr>
              <a:lnSpc>
                <a:spcPct val="120000"/>
              </a:lnSpc>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中国神华集团北京工程公司</a:t>
            </a:r>
            <a:endPar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神华集团鄂尔多斯煤制油示范项目</a:t>
            </a:r>
            <a:endPar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神华集团包头煤制烯烃项目</a:t>
            </a:r>
            <a:endPar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中煤集团陕西榆林煤化工有限公司</a:t>
            </a:r>
            <a:endPar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神宁煤化工有限公司</a:t>
            </a:r>
            <a:endPar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宁波巨化集团</a:t>
            </a:r>
            <a:endPar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中国海洋石油股份有限公司</a:t>
            </a:r>
          </a:p>
          <a:p>
            <a:pPr>
              <a:lnSpc>
                <a:spcPct val="120000"/>
              </a:lnSpc>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云天化集团公司</a:t>
            </a:r>
            <a:endPar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泸天化四川煤气化公司</a:t>
            </a:r>
            <a:endPar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rPr>
              <a:t>……</a:t>
            </a:r>
            <a:endPar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A2CFA81-75AA-4D22-A803-16CFD0018581}"/>
              </a:ext>
            </a:extLst>
          </p:cNvPr>
          <p:cNvSpPr txBox="1"/>
          <p:nvPr/>
        </p:nvSpPr>
        <p:spPr>
          <a:xfrm>
            <a:off x="6297743" y="1435718"/>
            <a:ext cx="2529984" cy="2936188"/>
          </a:xfrm>
          <a:prstGeom prst="rect">
            <a:avLst/>
          </a:prstGeom>
          <a:noFill/>
        </p:spPr>
        <p:txBody>
          <a:bodyPr wrap="square" rtlCol="0">
            <a:spAutoFit/>
          </a:bodyPr>
          <a:lstStyle/>
          <a:p>
            <a:pPr>
              <a:lnSpc>
                <a:spcPct val="120000"/>
              </a:lnSpc>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中国华能集团公司</a:t>
            </a:r>
            <a:endPar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中国电力建设集团</a:t>
            </a:r>
            <a:endPar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神华国能集团有限公司</a:t>
            </a:r>
            <a:endPar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山东鲁能集团</a:t>
            </a:r>
            <a:endPar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东方电气集团</a:t>
            </a:r>
            <a:endPar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江苏国信宜兴发 电有限公司</a:t>
            </a:r>
            <a:endPar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上海协鑫电力集团</a:t>
            </a:r>
            <a:endPar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协鑫新能源有限公司</a:t>
            </a:r>
            <a:endPar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华能集团山东莱芜发电有限公司</a:t>
            </a:r>
            <a:endPar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rPr>
              <a:t>……</a:t>
            </a:r>
            <a:endPar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F98C66-AD80-4952-A7AB-C5371B1344DF}"/>
              </a:ext>
            </a:extLst>
          </p:cNvPr>
          <p:cNvSpPr txBox="1"/>
          <p:nvPr/>
        </p:nvSpPr>
        <p:spPr>
          <a:xfrm>
            <a:off x="9060466" y="1411521"/>
            <a:ext cx="2697793" cy="2936188"/>
          </a:xfrm>
          <a:prstGeom prst="rect">
            <a:avLst/>
          </a:prstGeom>
          <a:noFill/>
        </p:spPr>
        <p:txBody>
          <a:bodyPr wrap="square" rtlCol="0">
            <a:spAutoFit/>
          </a:bodyPr>
          <a:lstStyle/>
          <a:p>
            <a:pPr>
              <a:lnSpc>
                <a:spcPct val="120000"/>
              </a:lnSpc>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招商局（漳州）经济开发区管委会</a:t>
            </a:r>
            <a:endPar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上海中心大厦发展有限公司</a:t>
            </a:r>
            <a:endPar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深圳平安集团物业有限公司</a:t>
            </a:r>
            <a:endPar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中国电建市政建筑集团</a:t>
            </a:r>
            <a:endPar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万科、</a:t>
            </a:r>
            <a:r>
              <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rPr>
              <a:t>SOHO</a:t>
            </a: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、龙湖</a:t>
            </a:r>
            <a:endPar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上海勘察设计院</a:t>
            </a:r>
            <a:endPar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华东勘察设计院</a:t>
            </a:r>
            <a:endPar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汉江集团</a:t>
            </a:r>
            <a:endPar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上海市政规划设计总院</a:t>
            </a:r>
            <a:endPar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endParaRPr>
          </a:p>
          <a:p>
            <a:pPr>
              <a:lnSpc>
                <a:spcPct val="120000"/>
              </a:lnSpc>
            </a:pPr>
            <a:r>
              <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rPr>
              <a:t>……</a:t>
            </a:r>
            <a:endPar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E032C118-7CF1-4196-85FD-E444E42470BE}"/>
              </a:ext>
            </a:extLst>
          </p:cNvPr>
          <p:cNvPicPr>
            <a:picLocks noChangeAspect="1"/>
          </p:cNvPicPr>
          <p:nvPr/>
        </p:nvPicPr>
        <p:blipFill>
          <a:blip r:embed="rId2"/>
          <a:stretch>
            <a:fillRect/>
          </a:stretch>
        </p:blipFill>
        <p:spPr>
          <a:xfrm>
            <a:off x="574767" y="4766941"/>
            <a:ext cx="11027933" cy="1809735"/>
          </a:xfrm>
          <a:prstGeom prst="rect">
            <a:avLst/>
          </a:prstGeom>
        </p:spPr>
      </p:pic>
      <p:sp>
        <p:nvSpPr>
          <p:cNvPr id="12" name="文本框 26"/>
          <p:cNvSpPr txBox="1"/>
          <p:nvPr/>
        </p:nvSpPr>
        <p:spPr>
          <a:xfrm>
            <a:off x="367322" y="1470739"/>
            <a:ext cx="2783241" cy="2585323"/>
          </a:xfrm>
          <a:prstGeom prst="rect">
            <a:avLst/>
          </a:prstGeom>
          <a:noFill/>
        </p:spPr>
        <p:txBody>
          <a:bodyPr wrap="none" lIns="121917" tIns="60958" rIns="121917" bIns="60958" rtlCol="0">
            <a:spAutoFit/>
          </a:bodyPr>
          <a:lstStyle/>
          <a:p>
            <a:pPr>
              <a:lnSpc>
                <a:spcPct val="120000"/>
              </a:lnSpc>
            </a:pP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中石化工程建设有限公司（</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SEI</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中石油工程设计有限公司（</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CPE</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中国寰球工程公司</a:t>
            </a:r>
            <a:endPar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中国天辰工程公司</a:t>
            </a:r>
            <a:endPar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中石化宁波工程公司</a:t>
            </a:r>
            <a:endPar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中石油集团炼化板块集团</a:t>
            </a:r>
            <a:endPar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中国石油工程建设公司</a:t>
            </a:r>
            <a:endPar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中化泉州石化有限公司</a:t>
            </a:r>
            <a:endPar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舟山国家石油储备基地有限公司</a:t>
            </a:r>
            <a:endPar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196140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a:extLst>
              <a:ext uri="{FF2B5EF4-FFF2-40B4-BE49-F238E27FC236}">
                <a16:creationId xmlns:a16="http://schemas.microsoft.com/office/drawing/2014/main" id="{B09E367F-A1EE-49D4-A5C4-E909FDF197E6}"/>
              </a:ext>
            </a:extLst>
          </p:cNvPr>
          <p:cNvSpPr txBox="1">
            <a:spLocks/>
          </p:cNvSpPr>
          <p:nvPr/>
        </p:nvSpPr>
        <p:spPr>
          <a:xfrm>
            <a:off x="944740" y="43237"/>
            <a:ext cx="6070299" cy="425629"/>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solidFill>
                  <a:srgbClr val="00B0F0"/>
                </a:solidFill>
                <a:latin typeface="微软雅黑" panose="020B0503020204020204" pitchFamily="34" charset="-122"/>
                <a:ea typeface="微软雅黑" panose="020B0503020204020204" pitchFamily="34" charset="-122"/>
              </a:rPr>
              <a:t>普华优势</a:t>
            </a:r>
          </a:p>
        </p:txBody>
      </p:sp>
      <p:grpSp>
        <p:nvGrpSpPr>
          <p:cNvPr id="32" name="组合 31">
            <a:extLst>
              <a:ext uri="{FF2B5EF4-FFF2-40B4-BE49-F238E27FC236}">
                <a16:creationId xmlns:a16="http://schemas.microsoft.com/office/drawing/2014/main" id="{ACF8C505-0D93-434E-A7C7-6905DD0E5A02}"/>
              </a:ext>
            </a:extLst>
          </p:cNvPr>
          <p:cNvGrpSpPr/>
          <p:nvPr/>
        </p:nvGrpSpPr>
        <p:grpSpPr>
          <a:xfrm>
            <a:off x="803147" y="851036"/>
            <a:ext cx="10351244" cy="5643952"/>
            <a:chOff x="1804640" y="1015846"/>
            <a:chExt cx="6819900" cy="5691535"/>
          </a:xfrm>
        </p:grpSpPr>
        <p:sp>
          <p:nvSpPr>
            <p:cNvPr id="33" name="MH_Other_1">
              <a:extLst>
                <a:ext uri="{FF2B5EF4-FFF2-40B4-BE49-F238E27FC236}">
                  <a16:creationId xmlns:a16="http://schemas.microsoft.com/office/drawing/2014/main" id="{B71A2007-0D88-4605-A78E-EE0C20720707}"/>
                </a:ext>
              </a:extLst>
            </p:cNvPr>
            <p:cNvSpPr/>
            <p:nvPr>
              <p:custDataLst>
                <p:tags r:id="rId1"/>
              </p:custDataLst>
            </p:nvPr>
          </p:nvSpPr>
          <p:spPr>
            <a:xfrm>
              <a:off x="1939577" y="1278208"/>
              <a:ext cx="704850" cy="730250"/>
            </a:xfrm>
            <a:prstGeom prst="rect">
              <a:avLst/>
            </a:prstGeom>
            <a:solidFill>
              <a:srgbClr val="76CB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667">
                <a:solidFill>
                  <a:srgbClr val="FFFFFF"/>
                </a:solidFill>
                <a:ea typeface="微软雅黑" panose="020B0503020204020204" pitchFamily="34" charset="-122"/>
              </a:endParaRPr>
            </a:p>
          </p:txBody>
        </p:sp>
        <p:sp>
          <p:nvSpPr>
            <p:cNvPr id="34" name="MH_Other_2">
              <a:extLst>
                <a:ext uri="{FF2B5EF4-FFF2-40B4-BE49-F238E27FC236}">
                  <a16:creationId xmlns:a16="http://schemas.microsoft.com/office/drawing/2014/main" id="{3673D68B-87C0-485D-AD2A-513A438B2007}"/>
                </a:ext>
              </a:extLst>
            </p:cNvPr>
            <p:cNvSpPr/>
            <p:nvPr>
              <p:custDataLst>
                <p:tags r:id="rId2"/>
              </p:custDataLst>
            </p:nvPr>
          </p:nvSpPr>
          <p:spPr>
            <a:xfrm>
              <a:off x="1804640" y="1138508"/>
              <a:ext cx="974725" cy="1009650"/>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76CB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667">
                <a:solidFill>
                  <a:prstClr val="white"/>
                </a:solidFill>
                <a:ea typeface="微软雅黑" panose="020B0503020204020204" pitchFamily="34" charset="-122"/>
              </a:endParaRPr>
            </a:p>
          </p:txBody>
        </p:sp>
        <p:sp>
          <p:nvSpPr>
            <p:cNvPr id="35" name="MH_SubTitle_1">
              <a:extLst>
                <a:ext uri="{FF2B5EF4-FFF2-40B4-BE49-F238E27FC236}">
                  <a16:creationId xmlns:a16="http://schemas.microsoft.com/office/drawing/2014/main" id="{53FE0F12-5EA1-442E-918B-3FE90FC6B015}"/>
                </a:ext>
              </a:extLst>
            </p:cNvPr>
            <p:cNvSpPr txBox="1">
              <a:spLocks noChangeArrowheads="1"/>
            </p:cNvSpPr>
            <p:nvPr>
              <p:custDataLst>
                <p:tags r:id="rId3"/>
              </p:custDataLst>
            </p:nvPr>
          </p:nvSpPr>
          <p:spPr bwMode="auto">
            <a:xfrm>
              <a:off x="2963515" y="1015846"/>
              <a:ext cx="566102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625479"/>
              <a:r>
                <a:rPr lang="zh-CN" altLang="en-US" sz="1600" b="1" dirty="0">
                  <a:solidFill>
                    <a:srgbClr val="76CBA6"/>
                  </a:solidFill>
                  <a:latin typeface="微软雅黑" panose="020B0503020204020204" pitchFamily="34" charset="-122"/>
                  <a:ea typeface="微软雅黑" panose="020B0503020204020204" pitchFamily="34" charset="-122"/>
                </a:rPr>
                <a:t>良好的客户基础及品牌形象</a:t>
              </a:r>
            </a:p>
          </p:txBody>
        </p:sp>
        <p:sp>
          <p:nvSpPr>
            <p:cNvPr id="36" name="MH_Text_1">
              <a:extLst>
                <a:ext uri="{FF2B5EF4-FFF2-40B4-BE49-F238E27FC236}">
                  <a16:creationId xmlns:a16="http://schemas.microsoft.com/office/drawing/2014/main" id="{FF04D344-3222-4861-8B61-17B793A8B8CB}"/>
                </a:ext>
              </a:extLst>
            </p:cNvPr>
            <p:cNvSpPr txBox="1"/>
            <p:nvPr>
              <p:custDataLst>
                <p:tags r:id="rId4"/>
              </p:custDataLst>
            </p:nvPr>
          </p:nvSpPr>
          <p:spPr>
            <a:xfrm>
              <a:off x="2963515" y="1361884"/>
              <a:ext cx="5661025" cy="885825"/>
            </a:xfrm>
            <a:prstGeom prst="rect">
              <a:avLst/>
            </a:prstGeom>
            <a:noFill/>
          </p:spPr>
          <p:txBody>
            <a:bodyPr lIns="0" tIns="0" rIns="0" bIns="0">
              <a:noAutofit/>
            </a:bodyPr>
            <a:lstStyle/>
            <a:p>
              <a:pPr>
                <a:lnSpc>
                  <a:spcPct val="130000"/>
                </a:lnSpc>
                <a:defRPr/>
              </a:pPr>
              <a:r>
                <a:rPr lang="zh-CN" altLang="en-US" sz="1333" dirty="0">
                  <a:solidFill>
                    <a:prstClr val="black"/>
                  </a:solidFill>
                  <a:latin typeface="微软雅黑" panose="020B0503020204020204" pitchFamily="34" charset="-122"/>
                  <a:ea typeface="微软雅黑" panose="020B0503020204020204" pitchFamily="34" charset="-122"/>
                </a:rPr>
                <a:t>二十多年的项目管理信息化建设中积累了丰富的行业知识、深厚的专业背景，使得公司始终保持细分领域的领军地位，树立了良好的品牌形象。在能源化工、水利电力、市政交通、房地产等行业中，凭借公司过往项目管理实施的成功案例，公司在该领域内积累了良好的市场口碑，使得公司在稳定原有客户的基础上，能够更进一步拓展客户范围。 </a:t>
              </a:r>
            </a:p>
          </p:txBody>
        </p:sp>
        <p:sp>
          <p:nvSpPr>
            <p:cNvPr id="37" name="MH_Other_3">
              <a:extLst>
                <a:ext uri="{FF2B5EF4-FFF2-40B4-BE49-F238E27FC236}">
                  <a16:creationId xmlns:a16="http://schemas.microsoft.com/office/drawing/2014/main" id="{E7242018-CD70-4D7E-A4D0-301F2747CC90}"/>
                </a:ext>
              </a:extLst>
            </p:cNvPr>
            <p:cNvSpPr/>
            <p:nvPr>
              <p:custDataLst>
                <p:tags r:id="rId5"/>
              </p:custDataLst>
            </p:nvPr>
          </p:nvSpPr>
          <p:spPr>
            <a:xfrm>
              <a:off x="1939577" y="2749820"/>
              <a:ext cx="704850" cy="730250"/>
            </a:xfrm>
            <a:prstGeom prst="rect">
              <a:avLst/>
            </a:prstGeom>
            <a:solidFill>
              <a:srgbClr val="FF6B5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667">
                <a:solidFill>
                  <a:srgbClr val="FFFFFF"/>
                </a:solidFill>
                <a:ea typeface="微软雅黑" panose="020B0503020204020204" pitchFamily="34" charset="-122"/>
              </a:endParaRPr>
            </a:p>
          </p:txBody>
        </p:sp>
        <p:sp>
          <p:nvSpPr>
            <p:cNvPr id="38" name="MH_Other_4">
              <a:extLst>
                <a:ext uri="{FF2B5EF4-FFF2-40B4-BE49-F238E27FC236}">
                  <a16:creationId xmlns:a16="http://schemas.microsoft.com/office/drawing/2014/main" id="{7D674F26-9718-4863-947B-4B06B7F5FD76}"/>
                </a:ext>
              </a:extLst>
            </p:cNvPr>
            <p:cNvSpPr/>
            <p:nvPr>
              <p:custDataLst>
                <p:tags r:id="rId6"/>
              </p:custDataLst>
            </p:nvPr>
          </p:nvSpPr>
          <p:spPr>
            <a:xfrm>
              <a:off x="1804640" y="2610120"/>
              <a:ext cx="974725" cy="1009650"/>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FF6B5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667">
                <a:solidFill>
                  <a:prstClr val="white"/>
                </a:solidFill>
                <a:ea typeface="微软雅黑" panose="020B0503020204020204" pitchFamily="34" charset="-122"/>
              </a:endParaRPr>
            </a:p>
          </p:txBody>
        </p:sp>
        <p:sp>
          <p:nvSpPr>
            <p:cNvPr id="39" name="MH_SubTitle_2">
              <a:extLst>
                <a:ext uri="{FF2B5EF4-FFF2-40B4-BE49-F238E27FC236}">
                  <a16:creationId xmlns:a16="http://schemas.microsoft.com/office/drawing/2014/main" id="{61FAE181-DEC7-4011-B219-46366AB38A16}"/>
                </a:ext>
              </a:extLst>
            </p:cNvPr>
            <p:cNvSpPr txBox="1">
              <a:spLocks noChangeArrowheads="1"/>
            </p:cNvSpPr>
            <p:nvPr>
              <p:custDataLst>
                <p:tags r:id="rId7"/>
              </p:custDataLst>
            </p:nvPr>
          </p:nvSpPr>
          <p:spPr bwMode="auto">
            <a:xfrm>
              <a:off x="2963515" y="2509761"/>
              <a:ext cx="5661025" cy="300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625479"/>
              <a:r>
                <a:rPr lang="zh-CN" altLang="en-US" sz="1600" b="1" dirty="0">
                  <a:solidFill>
                    <a:srgbClr val="FF6B5A"/>
                  </a:solidFill>
                  <a:latin typeface="微软雅黑" panose="020B0503020204020204" pitchFamily="34" charset="-122"/>
                  <a:ea typeface="微软雅黑" panose="020B0503020204020204" pitchFamily="34" charset="-122"/>
                </a:rPr>
                <a:t>营销网络及服务覆盖面较广</a:t>
              </a:r>
            </a:p>
          </p:txBody>
        </p:sp>
        <p:sp>
          <p:nvSpPr>
            <p:cNvPr id="40" name="MH_Text_2">
              <a:extLst>
                <a:ext uri="{FF2B5EF4-FFF2-40B4-BE49-F238E27FC236}">
                  <a16:creationId xmlns:a16="http://schemas.microsoft.com/office/drawing/2014/main" id="{4FAEB42B-D63E-4683-88D2-387CBB85A490}"/>
                </a:ext>
              </a:extLst>
            </p:cNvPr>
            <p:cNvSpPr txBox="1"/>
            <p:nvPr>
              <p:custDataLst>
                <p:tags r:id="rId8"/>
              </p:custDataLst>
            </p:nvPr>
          </p:nvSpPr>
          <p:spPr>
            <a:xfrm>
              <a:off x="2963515" y="2866950"/>
              <a:ext cx="5661025" cy="885825"/>
            </a:xfrm>
            <a:prstGeom prst="rect">
              <a:avLst/>
            </a:prstGeom>
            <a:noFill/>
          </p:spPr>
          <p:txBody>
            <a:bodyPr lIns="0" tIns="0" rIns="0" bIns="0">
              <a:noAutofit/>
            </a:bodyPr>
            <a:lstStyle/>
            <a:p>
              <a:pPr>
                <a:lnSpc>
                  <a:spcPct val="120000"/>
                </a:lnSpc>
                <a:defRPr/>
              </a:pPr>
              <a:r>
                <a:rPr lang="zh-CN" altLang="en-US" sz="1333" dirty="0">
                  <a:solidFill>
                    <a:prstClr val="black"/>
                  </a:solidFill>
                  <a:latin typeface="微软雅黑" panose="020B0503020204020204" pitchFamily="34" charset="-122"/>
                  <a:ea typeface="微软雅黑" panose="020B0503020204020204" pitchFamily="34" charset="-122"/>
                </a:rPr>
                <a:t>目前的服务网络已经覆盖全国</a:t>
              </a:r>
              <a:r>
                <a:rPr lang="en-US" altLang="zh-CN" sz="1333" dirty="0">
                  <a:solidFill>
                    <a:prstClr val="black"/>
                  </a:solidFill>
                  <a:latin typeface="微软雅黑" panose="020B0503020204020204" pitchFamily="34" charset="-122"/>
                  <a:ea typeface="微软雅黑" panose="020B0503020204020204" pitchFamily="34" charset="-122"/>
                </a:rPr>
                <a:t>26</a:t>
              </a:r>
              <a:r>
                <a:rPr lang="zh-CN" altLang="en-US" sz="1333" dirty="0">
                  <a:solidFill>
                    <a:prstClr val="black"/>
                  </a:solidFill>
                  <a:latin typeface="微软雅黑" panose="020B0503020204020204" pitchFamily="34" charset="-122"/>
                  <a:ea typeface="微软雅黑" panose="020B0503020204020204" pitchFamily="34" charset="-122"/>
                </a:rPr>
                <a:t>个省市，在上海、北京、山东、深圳、浙江、江苏等地设有</a:t>
              </a:r>
              <a:r>
                <a:rPr lang="en-US" altLang="zh-CN" sz="1333" dirty="0">
                  <a:solidFill>
                    <a:prstClr val="black"/>
                  </a:solidFill>
                  <a:latin typeface="微软雅黑" panose="020B0503020204020204" pitchFamily="34" charset="-122"/>
                  <a:ea typeface="微软雅黑" panose="020B0503020204020204" pitchFamily="34" charset="-122"/>
                </a:rPr>
                <a:t>14</a:t>
              </a:r>
              <a:r>
                <a:rPr lang="zh-CN" altLang="en-US" sz="1333" dirty="0">
                  <a:solidFill>
                    <a:prstClr val="black"/>
                  </a:solidFill>
                  <a:latin typeface="微软雅黑" panose="020B0503020204020204" pitchFamily="34" charset="-122"/>
                  <a:ea typeface="微软雅黑" panose="020B0503020204020204" pitchFamily="34" charset="-122"/>
                </a:rPr>
                <a:t>家分子公司。基本可实现就近提供咨询、服务的能力。与此同时，与渠道经销商以及行业组织（如 </a:t>
              </a:r>
              <a:r>
                <a:rPr lang="en-US" altLang="zh-CN" sz="1333" dirty="0">
                  <a:solidFill>
                    <a:prstClr val="black"/>
                  </a:solidFill>
                  <a:latin typeface="微软雅黑" panose="020B0503020204020204" pitchFamily="34" charset="-122"/>
                  <a:ea typeface="微软雅黑" panose="020B0503020204020204" pitchFamily="34" charset="-122"/>
                </a:rPr>
                <a:t>PMI</a:t>
              </a:r>
              <a:r>
                <a:rPr lang="zh-CN" altLang="en-US" sz="1333" dirty="0">
                  <a:solidFill>
                    <a:prstClr val="black"/>
                  </a:solidFill>
                  <a:latin typeface="微软雅黑" panose="020B0503020204020204" pitchFamily="34" charset="-122"/>
                  <a:ea typeface="微软雅黑" panose="020B0503020204020204" pitchFamily="34" charset="-122"/>
                </a:rPr>
                <a:t>、</a:t>
              </a:r>
              <a:r>
                <a:rPr lang="en-US" altLang="zh-CN" sz="1333" dirty="0">
                  <a:solidFill>
                    <a:prstClr val="black"/>
                  </a:solidFill>
                  <a:latin typeface="微软雅黑" panose="020B0503020204020204" pitchFamily="34" charset="-122"/>
                  <a:ea typeface="微软雅黑" panose="020B0503020204020204" pitchFamily="34" charset="-122"/>
                </a:rPr>
                <a:t>IPMA</a:t>
              </a:r>
              <a:r>
                <a:rPr lang="zh-CN" altLang="en-US" sz="1333" dirty="0">
                  <a:solidFill>
                    <a:prstClr val="black"/>
                  </a:solidFill>
                  <a:latin typeface="微软雅黑" panose="020B0503020204020204" pitchFamily="34" charset="-122"/>
                  <a:ea typeface="微软雅黑" panose="020B0503020204020204" pitchFamily="34" charset="-122"/>
                </a:rPr>
                <a:t>）、高等院校（全国</a:t>
              </a:r>
              <a:r>
                <a:rPr lang="en-US" altLang="zh-CN" sz="1333" dirty="0">
                  <a:solidFill>
                    <a:prstClr val="black"/>
                  </a:solidFill>
                  <a:latin typeface="微软雅黑" panose="020B0503020204020204" pitchFamily="34" charset="-122"/>
                  <a:ea typeface="微软雅黑" panose="020B0503020204020204" pitchFamily="34" charset="-122"/>
                </a:rPr>
                <a:t>45</a:t>
              </a:r>
              <a:r>
                <a:rPr lang="zh-CN" altLang="en-US" sz="1333" dirty="0">
                  <a:solidFill>
                    <a:prstClr val="black"/>
                  </a:solidFill>
                  <a:latin typeface="微软雅黑" panose="020B0503020204020204" pitchFamily="34" charset="-122"/>
                  <a:ea typeface="微软雅黑" panose="020B0503020204020204" pitchFamily="34" charset="-122"/>
                </a:rPr>
                <a:t>所）、项目管理培训机构、管理咨询公司、教育培训机构、应用方案供应商、系统集成商、实施服务商等建立了广泛的合作关系</a:t>
              </a:r>
              <a:endParaRPr lang="zh-CN" altLang="en-US" sz="1333" dirty="0">
                <a:solidFill>
                  <a:prstClr val="black">
                    <a:lumMod val="65000"/>
                    <a:lumOff val="35000"/>
                  </a:prstClr>
                </a:solidFill>
                <a:ea typeface="微软雅黑" panose="020B0503020204020204" pitchFamily="34" charset="-122"/>
              </a:endParaRPr>
            </a:p>
          </p:txBody>
        </p:sp>
        <p:sp>
          <p:nvSpPr>
            <p:cNvPr id="41" name="MH_Other_5">
              <a:extLst>
                <a:ext uri="{FF2B5EF4-FFF2-40B4-BE49-F238E27FC236}">
                  <a16:creationId xmlns:a16="http://schemas.microsoft.com/office/drawing/2014/main" id="{97C737DF-FE1D-44C2-87D9-FD6479649E8C}"/>
                </a:ext>
              </a:extLst>
            </p:cNvPr>
            <p:cNvSpPr/>
            <p:nvPr>
              <p:custDataLst>
                <p:tags r:id="rId9"/>
              </p:custDataLst>
            </p:nvPr>
          </p:nvSpPr>
          <p:spPr>
            <a:xfrm>
              <a:off x="1939577" y="4221433"/>
              <a:ext cx="704850" cy="730250"/>
            </a:xfrm>
            <a:prstGeom prst="rect">
              <a:avLst/>
            </a:prstGeom>
            <a:solidFill>
              <a:srgbClr val="8ED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667">
                <a:solidFill>
                  <a:srgbClr val="FFFFFF"/>
                </a:solidFill>
                <a:ea typeface="微软雅黑" panose="020B0503020204020204" pitchFamily="34" charset="-122"/>
              </a:endParaRPr>
            </a:p>
          </p:txBody>
        </p:sp>
        <p:sp>
          <p:nvSpPr>
            <p:cNvPr id="42" name="MH_Other_6">
              <a:extLst>
                <a:ext uri="{FF2B5EF4-FFF2-40B4-BE49-F238E27FC236}">
                  <a16:creationId xmlns:a16="http://schemas.microsoft.com/office/drawing/2014/main" id="{E2F5C92D-0344-4195-A538-27EC6F5BDF50}"/>
                </a:ext>
              </a:extLst>
            </p:cNvPr>
            <p:cNvSpPr/>
            <p:nvPr>
              <p:custDataLst>
                <p:tags r:id="rId10"/>
              </p:custDataLst>
            </p:nvPr>
          </p:nvSpPr>
          <p:spPr>
            <a:xfrm>
              <a:off x="1804640" y="4081733"/>
              <a:ext cx="974725" cy="1008062"/>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8ED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667">
                <a:solidFill>
                  <a:prstClr val="white"/>
                </a:solidFill>
                <a:ea typeface="微软雅黑" panose="020B0503020204020204" pitchFamily="34" charset="-122"/>
              </a:endParaRPr>
            </a:p>
          </p:txBody>
        </p:sp>
        <p:sp>
          <p:nvSpPr>
            <p:cNvPr id="43" name="MH_SubTitle_3">
              <a:extLst>
                <a:ext uri="{FF2B5EF4-FFF2-40B4-BE49-F238E27FC236}">
                  <a16:creationId xmlns:a16="http://schemas.microsoft.com/office/drawing/2014/main" id="{47DED340-74CB-4B65-B5CF-5E588BF988A1}"/>
                </a:ext>
              </a:extLst>
            </p:cNvPr>
            <p:cNvSpPr txBox="1">
              <a:spLocks noChangeArrowheads="1"/>
            </p:cNvSpPr>
            <p:nvPr>
              <p:custDataLst>
                <p:tags r:id="rId11"/>
              </p:custDataLst>
            </p:nvPr>
          </p:nvSpPr>
          <p:spPr bwMode="auto">
            <a:xfrm>
              <a:off x="2963515" y="3992524"/>
              <a:ext cx="566102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625479"/>
              <a:r>
                <a:rPr lang="zh-CN" altLang="en-US" sz="1600" b="1" dirty="0">
                  <a:solidFill>
                    <a:srgbClr val="8ED5F4"/>
                  </a:solidFill>
                  <a:latin typeface="微软雅黑" panose="020B0503020204020204" pitchFamily="34" charset="-122"/>
                  <a:ea typeface="微软雅黑" panose="020B0503020204020204" pitchFamily="34" charset="-122"/>
                </a:rPr>
                <a:t>合理的人员配置</a:t>
              </a:r>
            </a:p>
          </p:txBody>
        </p:sp>
        <p:sp>
          <p:nvSpPr>
            <p:cNvPr id="44" name="MH_Text_3">
              <a:extLst>
                <a:ext uri="{FF2B5EF4-FFF2-40B4-BE49-F238E27FC236}">
                  <a16:creationId xmlns:a16="http://schemas.microsoft.com/office/drawing/2014/main" id="{A18BC67D-61D4-40B6-B501-E843B0637E55}"/>
                </a:ext>
              </a:extLst>
            </p:cNvPr>
            <p:cNvSpPr txBox="1"/>
            <p:nvPr>
              <p:custDataLst>
                <p:tags r:id="rId12"/>
              </p:custDataLst>
            </p:nvPr>
          </p:nvSpPr>
          <p:spPr>
            <a:xfrm>
              <a:off x="2963515" y="4381578"/>
              <a:ext cx="5661025" cy="887412"/>
            </a:xfrm>
            <a:prstGeom prst="rect">
              <a:avLst/>
            </a:prstGeom>
            <a:noFill/>
          </p:spPr>
          <p:txBody>
            <a:bodyPr lIns="0" tIns="0" rIns="0" bIns="0">
              <a:normAutofit/>
            </a:bodyPr>
            <a:lstStyle/>
            <a:p>
              <a:pPr algn="just" defTabSz="1625479"/>
              <a:r>
                <a:rPr lang="zh-CN" altLang="en-US" sz="1333" dirty="0">
                  <a:solidFill>
                    <a:prstClr val="black"/>
                  </a:solidFill>
                  <a:latin typeface="微软雅黑" panose="020B0503020204020204" pitchFamily="34" charset="-122"/>
                  <a:ea typeface="微软雅黑" panose="020B0503020204020204" pitchFamily="34" charset="-122"/>
                </a:rPr>
                <a:t>公司拥有一支在行业内具有丰富经验，和对行业发展具有前瞻性思考的创新研发技术团队。公司共有员工</a:t>
              </a:r>
              <a:r>
                <a:rPr lang="en-US" altLang="zh-CN" sz="1333" dirty="0">
                  <a:solidFill>
                    <a:prstClr val="black"/>
                  </a:solidFill>
                  <a:latin typeface="微软雅黑" panose="020B0503020204020204" pitchFamily="34" charset="-122"/>
                  <a:ea typeface="微软雅黑" panose="020B0503020204020204" pitchFamily="34" charset="-122"/>
                </a:rPr>
                <a:t>369</a:t>
              </a:r>
              <a:r>
                <a:rPr lang="zh-CN" altLang="en-US" sz="1333" dirty="0">
                  <a:solidFill>
                    <a:prstClr val="black"/>
                  </a:solidFill>
                  <a:latin typeface="微软雅黑" panose="020B0503020204020204" pitchFamily="34" charset="-122"/>
                  <a:ea typeface="微软雅黑" panose="020B0503020204020204" pitchFamily="34" charset="-122"/>
                </a:rPr>
                <a:t>人，其中大专以上学历人员</a:t>
              </a:r>
              <a:r>
                <a:rPr lang="en-US" altLang="zh-CN" sz="1333" dirty="0">
                  <a:solidFill>
                    <a:prstClr val="black"/>
                  </a:solidFill>
                  <a:latin typeface="微软雅黑" panose="020B0503020204020204" pitchFamily="34" charset="-122"/>
                  <a:ea typeface="微软雅黑" panose="020B0503020204020204" pitchFamily="34" charset="-122"/>
                </a:rPr>
                <a:t>363</a:t>
              </a:r>
              <a:r>
                <a:rPr lang="zh-CN" altLang="en-US" sz="1333" dirty="0">
                  <a:solidFill>
                    <a:prstClr val="black"/>
                  </a:solidFill>
                  <a:latin typeface="微软雅黑" panose="020B0503020204020204" pitchFamily="34" charset="-122"/>
                  <a:ea typeface="微软雅黑" panose="020B0503020204020204" pitchFamily="34" charset="-122"/>
                </a:rPr>
                <a:t>人，占人员总数的</a:t>
              </a:r>
              <a:r>
                <a:rPr lang="en-US" altLang="zh-CN" sz="1333" dirty="0">
                  <a:solidFill>
                    <a:prstClr val="black"/>
                  </a:solidFill>
                  <a:latin typeface="微软雅黑" panose="020B0503020204020204" pitchFamily="34" charset="-122"/>
                  <a:ea typeface="微软雅黑" panose="020B0503020204020204" pitchFamily="34" charset="-122"/>
                </a:rPr>
                <a:t>98.37%</a:t>
              </a:r>
              <a:r>
                <a:rPr lang="zh-CN" altLang="en-US" sz="1333" dirty="0">
                  <a:solidFill>
                    <a:prstClr val="black"/>
                  </a:solidFill>
                  <a:latin typeface="微软雅黑" panose="020B0503020204020204" pitchFamily="34" charset="-122"/>
                  <a:ea typeface="微软雅黑" panose="020B0503020204020204" pitchFamily="34" charset="-122"/>
                </a:rPr>
                <a:t>；博士</a:t>
              </a:r>
              <a:r>
                <a:rPr lang="en-US" altLang="zh-CN" sz="1333" dirty="0">
                  <a:solidFill>
                    <a:prstClr val="black"/>
                  </a:solidFill>
                  <a:latin typeface="微软雅黑" panose="020B0503020204020204" pitchFamily="34" charset="-122"/>
                  <a:ea typeface="微软雅黑" panose="020B0503020204020204" pitchFamily="34" charset="-122"/>
                </a:rPr>
                <a:t>3</a:t>
              </a:r>
              <a:r>
                <a:rPr lang="zh-CN" altLang="en-US" sz="1333" dirty="0">
                  <a:solidFill>
                    <a:prstClr val="black"/>
                  </a:solidFill>
                  <a:latin typeface="微软雅黑" panose="020B0503020204020204" pitchFamily="34" charset="-122"/>
                  <a:ea typeface="微软雅黑" panose="020B0503020204020204" pitchFamily="34" charset="-122"/>
                </a:rPr>
                <a:t>人；其中研发人员</a:t>
              </a:r>
              <a:r>
                <a:rPr lang="en-US" altLang="zh-CN" sz="1333" dirty="0">
                  <a:solidFill>
                    <a:prstClr val="black"/>
                  </a:solidFill>
                  <a:latin typeface="微软雅黑" panose="020B0503020204020204" pitchFamily="34" charset="-122"/>
                  <a:ea typeface="微软雅黑" panose="020B0503020204020204" pitchFamily="34" charset="-122"/>
                </a:rPr>
                <a:t>94</a:t>
              </a:r>
              <a:r>
                <a:rPr lang="zh-CN" altLang="en-US" sz="1333" dirty="0">
                  <a:solidFill>
                    <a:prstClr val="black"/>
                  </a:solidFill>
                  <a:latin typeface="微软雅黑" panose="020B0503020204020204" pitchFamily="34" charset="-122"/>
                  <a:ea typeface="微软雅黑" panose="020B0503020204020204" pitchFamily="34" charset="-122"/>
                </a:rPr>
                <a:t>人，占人员总数的</a:t>
              </a:r>
              <a:r>
                <a:rPr lang="en-US" altLang="zh-CN" sz="1333" dirty="0">
                  <a:solidFill>
                    <a:prstClr val="black"/>
                  </a:solidFill>
                  <a:latin typeface="微软雅黑" panose="020B0503020204020204" pitchFamily="34" charset="-122"/>
                  <a:ea typeface="微软雅黑" panose="020B0503020204020204" pitchFamily="34" charset="-122"/>
                </a:rPr>
                <a:t>25.47%</a:t>
              </a:r>
              <a:r>
                <a:rPr lang="zh-CN" altLang="en-US" sz="1333" dirty="0">
                  <a:solidFill>
                    <a:prstClr val="black"/>
                  </a:solidFill>
                  <a:latin typeface="微软雅黑" panose="020B0503020204020204" pitchFamily="34" charset="-122"/>
                  <a:ea typeface="微软雅黑" panose="020B0503020204020204" pitchFamily="34" charset="-122"/>
                </a:rPr>
                <a:t>，</a:t>
              </a:r>
              <a:r>
                <a:rPr lang="en-US" altLang="zh-CN" sz="1333" dirty="0">
                  <a:solidFill>
                    <a:prstClr val="black"/>
                  </a:solidFill>
                  <a:latin typeface="微软雅黑" panose="020B0503020204020204" pitchFamily="34" charset="-122"/>
                  <a:ea typeface="微软雅黑" panose="020B0503020204020204" pitchFamily="34" charset="-122"/>
                </a:rPr>
                <a:t>80%</a:t>
              </a:r>
              <a:r>
                <a:rPr lang="zh-CN" altLang="en-US" sz="1333" dirty="0">
                  <a:solidFill>
                    <a:prstClr val="black"/>
                  </a:solidFill>
                  <a:latin typeface="微软雅黑" panose="020B0503020204020204" pitchFamily="34" charset="-122"/>
                  <a:ea typeface="微软雅黑" panose="020B0503020204020204" pitchFamily="34" charset="-122"/>
                </a:rPr>
                <a:t>以上的研发技术人员有着丰富的工作实践经验。</a:t>
              </a:r>
              <a:endParaRPr lang="en-US" altLang="zh-CN" sz="1333" dirty="0">
                <a:solidFill>
                  <a:prstClr val="black"/>
                </a:solidFill>
                <a:latin typeface="微软雅黑" panose="020B0503020204020204" pitchFamily="34" charset="-122"/>
                <a:ea typeface="微软雅黑" panose="020B0503020204020204" pitchFamily="34" charset="-122"/>
              </a:endParaRPr>
            </a:p>
          </p:txBody>
        </p:sp>
        <p:sp>
          <p:nvSpPr>
            <p:cNvPr id="45" name="MH_Other_7">
              <a:extLst>
                <a:ext uri="{FF2B5EF4-FFF2-40B4-BE49-F238E27FC236}">
                  <a16:creationId xmlns:a16="http://schemas.microsoft.com/office/drawing/2014/main" id="{FBBCF31D-52FB-4DED-A2F7-7BF17BDDA8A4}"/>
                </a:ext>
              </a:extLst>
            </p:cNvPr>
            <p:cNvSpPr>
              <a:spLocks/>
            </p:cNvSpPr>
            <p:nvPr>
              <p:custDataLst>
                <p:tags r:id="rId13"/>
              </p:custDataLst>
            </p:nvPr>
          </p:nvSpPr>
          <p:spPr bwMode="auto">
            <a:xfrm>
              <a:off x="2087215" y="1448071"/>
              <a:ext cx="398463" cy="39687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p:spPr>
          <p:txBody>
            <a:bodyPr anchor="ctr">
              <a:scene3d>
                <a:camera prst="orthographicFront"/>
                <a:lightRig rig="threePt" dir="t"/>
              </a:scene3d>
              <a:sp3d>
                <a:contourClr>
                  <a:srgbClr val="FFFFFF"/>
                </a:contourClr>
              </a:sp3d>
            </a:bodyPr>
            <a:lstStyle/>
            <a:p>
              <a:pPr algn="ctr">
                <a:defRPr/>
              </a:pPr>
              <a:endParaRPr lang="zh-CN" altLang="en-US" sz="2667">
                <a:solidFill>
                  <a:srgbClr val="FFFFFF"/>
                </a:solidFill>
              </a:endParaRPr>
            </a:p>
          </p:txBody>
        </p:sp>
        <p:sp>
          <p:nvSpPr>
            <p:cNvPr id="46" name="MH_Other_8">
              <a:extLst>
                <a:ext uri="{FF2B5EF4-FFF2-40B4-BE49-F238E27FC236}">
                  <a16:creationId xmlns:a16="http://schemas.microsoft.com/office/drawing/2014/main" id="{45477390-6785-46BE-AB6D-72E06E426188}"/>
                </a:ext>
              </a:extLst>
            </p:cNvPr>
            <p:cNvSpPr>
              <a:spLocks noChangeAspect="1"/>
            </p:cNvSpPr>
            <p:nvPr>
              <p:custDataLst>
                <p:tags r:id="rId14"/>
              </p:custDataLst>
            </p:nvPr>
          </p:nvSpPr>
          <p:spPr bwMode="auto">
            <a:xfrm>
              <a:off x="2104678" y="2918095"/>
              <a:ext cx="396875" cy="39370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FFFFFF"/>
            </a:solidFill>
            <a:ln>
              <a:noFill/>
            </a:ln>
          </p:spPr>
          <p:txBody>
            <a:bodyPr anchor="ctr">
              <a:scene3d>
                <a:camera prst="orthographicFront"/>
                <a:lightRig rig="threePt" dir="t"/>
              </a:scene3d>
              <a:sp3d>
                <a:contourClr>
                  <a:srgbClr val="FFFFFF"/>
                </a:contourClr>
              </a:sp3d>
            </a:bodyPr>
            <a:lstStyle/>
            <a:p>
              <a:pPr algn="ctr">
                <a:defRPr/>
              </a:pPr>
              <a:endParaRPr lang="zh-CN" altLang="en-US" sz="2667">
                <a:solidFill>
                  <a:srgbClr val="FFFFFF"/>
                </a:solidFill>
              </a:endParaRPr>
            </a:p>
          </p:txBody>
        </p:sp>
        <p:sp>
          <p:nvSpPr>
            <p:cNvPr id="47" name="MH_Other_9">
              <a:extLst>
                <a:ext uri="{FF2B5EF4-FFF2-40B4-BE49-F238E27FC236}">
                  <a16:creationId xmlns:a16="http://schemas.microsoft.com/office/drawing/2014/main" id="{7E8F2F8B-995A-48B0-9A06-ECCAEBC3FEEF}"/>
                </a:ext>
              </a:extLst>
            </p:cNvPr>
            <p:cNvSpPr>
              <a:spLocks noChangeAspect="1"/>
            </p:cNvSpPr>
            <p:nvPr>
              <p:custDataLst>
                <p:tags r:id="rId15"/>
              </p:custDataLst>
            </p:nvPr>
          </p:nvSpPr>
          <p:spPr bwMode="auto">
            <a:xfrm>
              <a:off x="2087215" y="4383358"/>
              <a:ext cx="398463" cy="398462"/>
            </a:xfrm>
            <a:custGeom>
              <a:avLst/>
              <a:gdLst>
                <a:gd name="T0" fmla="*/ 883582 w 2298700"/>
                <a:gd name="T1" fmla="*/ 1295872 h 2298700"/>
                <a:gd name="T2" fmla="*/ 899660 w 2298700"/>
                <a:gd name="T3" fmla="*/ 1824434 h 2298700"/>
                <a:gd name="T4" fmla="*/ 870674 w 2298700"/>
                <a:gd name="T5" fmla="*/ 1867800 h 2298700"/>
                <a:gd name="T6" fmla="*/ 472571 w 2298700"/>
                <a:gd name="T7" fmla="*/ 1870524 h 2298700"/>
                <a:gd name="T8" fmla="*/ 439282 w 2298700"/>
                <a:gd name="T9" fmla="*/ 1829883 h 2298700"/>
                <a:gd name="T10" fmla="*/ 450831 w 2298700"/>
                <a:gd name="T11" fmla="*/ 1299959 h 2298700"/>
                <a:gd name="T12" fmla="*/ 1168971 w 2298700"/>
                <a:gd name="T13" fmla="*/ 903287 h 2298700"/>
                <a:gd name="T14" fmla="*/ 1561900 w 2298700"/>
                <a:gd name="T15" fmla="*/ 923717 h 2298700"/>
                <a:gd name="T16" fmla="*/ 1573443 w 2298700"/>
                <a:gd name="T17" fmla="*/ 1829892 h 2298700"/>
                <a:gd name="T18" fmla="*/ 1540624 w 2298700"/>
                <a:gd name="T19" fmla="*/ 1870524 h 2298700"/>
                <a:gd name="T20" fmla="*/ 1142262 w 2298700"/>
                <a:gd name="T21" fmla="*/ 1867800 h 2298700"/>
                <a:gd name="T22" fmla="*/ 1113291 w 2298700"/>
                <a:gd name="T23" fmla="*/ 1824444 h 2298700"/>
                <a:gd name="T24" fmla="*/ 1129361 w 2298700"/>
                <a:gd name="T25" fmla="*/ 919404 h 2298700"/>
                <a:gd name="T26" fmla="*/ 2191940 w 2298700"/>
                <a:gd name="T27" fmla="*/ 450850 h 2298700"/>
                <a:gd name="T28" fmla="*/ 2238385 w 2298700"/>
                <a:gd name="T29" fmla="*/ 475582 h 2298700"/>
                <a:gd name="T30" fmla="*/ 2245636 w 2298700"/>
                <a:gd name="T31" fmla="*/ 1835358 h 2298700"/>
                <a:gd name="T32" fmla="*/ 2208706 w 2298700"/>
                <a:gd name="T33" fmla="*/ 1872115 h 2298700"/>
                <a:gd name="T34" fmla="*/ 1810633 w 2298700"/>
                <a:gd name="T35" fmla="*/ 1865309 h 2298700"/>
                <a:gd name="T36" fmla="*/ 1785938 w 2298700"/>
                <a:gd name="T37" fmla="*/ 1818568 h 2298700"/>
                <a:gd name="T38" fmla="*/ 1806329 w 2298700"/>
                <a:gd name="T39" fmla="*/ 463556 h 2298700"/>
                <a:gd name="T40" fmla="*/ 1464870 w 2298700"/>
                <a:gd name="T41" fmla="*/ 38100 h 2298700"/>
                <a:gd name="T42" fmla="*/ 1493876 w 2298700"/>
                <a:gd name="T43" fmla="*/ 48317 h 2298700"/>
                <a:gd name="T44" fmla="*/ 1512005 w 2298700"/>
                <a:gd name="T45" fmla="*/ 72609 h 2298700"/>
                <a:gd name="T46" fmla="*/ 1540105 w 2298700"/>
                <a:gd name="T47" fmla="*/ 509198 h 2298700"/>
                <a:gd name="T48" fmla="*/ 1503847 w 2298700"/>
                <a:gd name="T49" fmla="*/ 543253 h 2298700"/>
                <a:gd name="T50" fmla="*/ 1459205 w 2298700"/>
                <a:gd name="T51" fmla="*/ 535761 h 2298700"/>
                <a:gd name="T52" fmla="*/ 1437677 w 2298700"/>
                <a:gd name="T53" fmla="*/ 503749 h 2298700"/>
                <a:gd name="T54" fmla="*/ 1348845 w 2298700"/>
                <a:gd name="T55" fmla="*/ 357311 h 2298700"/>
                <a:gd name="T56" fmla="*/ 1214465 w 2298700"/>
                <a:gd name="T57" fmla="*/ 507608 h 2298700"/>
                <a:gd name="T58" fmla="*/ 1010062 w 2298700"/>
                <a:gd name="T59" fmla="*/ 669711 h 2298700"/>
                <a:gd name="T60" fmla="*/ 834212 w 2298700"/>
                <a:gd name="T61" fmla="*/ 763477 h 2298700"/>
                <a:gd name="T62" fmla="*/ 682609 w 2298700"/>
                <a:gd name="T63" fmla="*/ 817965 h 2298700"/>
                <a:gd name="T64" fmla="*/ 523528 w 2298700"/>
                <a:gd name="T65" fmla="*/ 852928 h 2298700"/>
                <a:gd name="T66" fmla="*/ 404104 w 2298700"/>
                <a:gd name="T67" fmla="*/ 862464 h 2298700"/>
                <a:gd name="T68" fmla="*/ 374191 w 2298700"/>
                <a:gd name="T69" fmla="*/ 838852 h 2298700"/>
                <a:gd name="T70" fmla="*/ 369206 w 2298700"/>
                <a:gd name="T71" fmla="*/ 795034 h 2298700"/>
                <a:gd name="T72" fmla="*/ 405237 w 2298700"/>
                <a:gd name="T73" fmla="*/ 760071 h 2298700"/>
                <a:gd name="T74" fmla="*/ 535765 w 2298700"/>
                <a:gd name="T75" fmla="*/ 742589 h 2298700"/>
                <a:gd name="T76" fmla="*/ 679890 w 2298700"/>
                <a:gd name="T77" fmla="*/ 706945 h 2298700"/>
                <a:gd name="T78" fmla="*/ 816536 w 2298700"/>
                <a:gd name="T79" fmla="*/ 654273 h 2298700"/>
                <a:gd name="T80" fmla="*/ 989667 w 2298700"/>
                <a:gd name="T81" fmla="*/ 554832 h 2298700"/>
                <a:gd name="T82" fmla="*/ 1171862 w 2298700"/>
                <a:gd name="T83" fmla="*/ 398859 h 2298700"/>
                <a:gd name="T84" fmla="*/ 1282675 w 2298700"/>
                <a:gd name="T85" fmla="*/ 267178 h 2298700"/>
                <a:gd name="T86" fmla="*/ 1087110 w 2298700"/>
                <a:gd name="T87" fmla="*/ 283979 h 2298700"/>
                <a:gd name="T88" fmla="*/ 1044054 w 2298700"/>
                <a:gd name="T89" fmla="*/ 259005 h 2298700"/>
                <a:gd name="T90" fmla="*/ 1040654 w 2298700"/>
                <a:gd name="T91" fmla="*/ 208376 h 2298700"/>
                <a:gd name="T92" fmla="*/ 1446288 w 2298700"/>
                <a:gd name="T93" fmla="*/ 40370 h 2298700"/>
                <a:gd name="T94" fmla="*/ 128386 w 2298700"/>
                <a:gd name="T95" fmla="*/ 3403 h 2298700"/>
                <a:gd name="T96" fmla="*/ 171711 w 2298700"/>
                <a:gd name="T97" fmla="*/ 26993 h 2298700"/>
                <a:gd name="T98" fmla="*/ 199157 w 2298700"/>
                <a:gd name="T99" fmla="*/ 67596 h 2298700"/>
                <a:gd name="T100" fmla="*/ 2201163 w 2298700"/>
                <a:gd name="T101" fmla="*/ 2093192 h 2298700"/>
                <a:gd name="T102" fmla="*/ 2249251 w 2298700"/>
                <a:gd name="T103" fmla="*/ 2107936 h 2298700"/>
                <a:gd name="T104" fmla="*/ 2283729 w 2298700"/>
                <a:gd name="T105" fmla="*/ 2142414 h 2298700"/>
                <a:gd name="T106" fmla="*/ 2298473 w 2298700"/>
                <a:gd name="T107" fmla="*/ 2190729 h 2298700"/>
                <a:gd name="T108" fmla="*/ 2288720 w 2298700"/>
                <a:gd name="T109" fmla="*/ 2240405 h 2298700"/>
                <a:gd name="T110" fmla="*/ 2257417 w 2298700"/>
                <a:gd name="T111" fmla="*/ 2278059 h 2298700"/>
                <a:gd name="T112" fmla="*/ 2211597 w 2298700"/>
                <a:gd name="T113" fmla="*/ 2297566 h 2298700"/>
                <a:gd name="T114" fmla="*/ 72132 w 2298700"/>
                <a:gd name="T115" fmla="*/ 2294164 h 2298700"/>
                <a:gd name="T116" fmla="*/ 29715 w 2298700"/>
                <a:gd name="T117" fmla="*/ 2268532 h 2298700"/>
                <a:gd name="T118" fmla="*/ 4537 w 2298700"/>
                <a:gd name="T119" fmla="*/ 2226568 h 2298700"/>
                <a:gd name="T120" fmla="*/ 907 w 2298700"/>
                <a:gd name="T121" fmla="*/ 87330 h 2298700"/>
                <a:gd name="T122" fmla="*/ 20188 w 2298700"/>
                <a:gd name="T123" fmla="*/ 41510 h 2298700"/>
                <a:gd name="T124" fmla="*/ 57842 w 2298700"/>
                <a:gd name="T125" fmla="*/ 10434 h 2298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98700" h="2298700">
                  <a:moveTo>
                    <a:pt x="494084" y="1279525"/>
                  </a:moveTo>
                  <a:lnTo>
                    <a:pt x="844179" y="1279525"/>
                  </a:lnTo>
                  <a:lnTo>
                    <a:pt x="849841" y="1279752"/>
                  </a:lnTo>
                  <a:lnTo>
                    <a:pt x="855502" y="1280660"/>
                  </a:lnTo>
                  <a:lnTo>
                    <a:pt x="860710" y="1282023"/>
                  </a:lnTo>
                  <a:lnTo>
                    <a:pt x="865692" y="1283839"/>
                  </a:lnTo>
                  <a:lnTo>
                    <a:pt x="870674" y="1286109"/>
                  </a:lnTo>
                  <a:lnTo>
                    <a:pt x="875203" y="1289061"/>
                  </a:lnTo>
                  <a:lnTo>
                    <a:pt x="879732" y="1292467"/>
                  </a:lnTo>
                  <a:lnTo>
                    <a:pt x="883582" y="1295872"/>
                  </a:lnTo>
                  <a:lnTo>
                    <a:pt x="887205" y="1299959"/>
                  </a:lnTo>
                  <a:lnTo>
                    <a:pt x="890602" y="1304273"/>
                  </a:lnTo>
                  <a:lnTo>
                    <a:pt x="893320" y="1308814"/>
                  </a:lnTo>
                  <a:lnTo>
                    <a:pt x="895584" y="1313809"/>
                  </a:lnTo>
                  <a:lnTo>
                    <a:pt x="897396" y="1319031"/>
                  </a:lnTo>
                  <a:lnTo>
                    <a:pt x="898981" y="1324480"/>
                  </a:lnTo>
                  <a:lnTo>
                    <a:pt x="899660" y="1329702"/>
                  </a:lnTo>
                  <a:lnTo>
                    <a:pt x="900113" y="1335378"/>
                  </a:lnTo>
                  <a:lnTo>
                    <a:pt x="900113" y="1818531"/>
                  </a:lnTo>
                  <a:lnTo>
                    <a:pt x="899660" y="1824434"/>
                  </a:lnTo>
                  <a:lnTo>
                    <a:pt x="898981" y="1829883"/>
                  </a:lnTo>
                  <a:lnTo>
                    <a:pt x="897396" y="1835332"/>
                  </a:lnTo>
                  <a:lnTo>
                    <a:pt x="895584" y="1840554"/>
                  </a:lnTo>
                  <a:lnTo>
                    <a:pt x="893320" y="1845322"/>
                  </a:lnTo>
                  <a:lnTo>
                    <a:pt x="890602" y="1850090"/>
                  </a:lnTo>
                  <a:lnTo>
                    <a:pt x="887205" y="1854404"/>
                  </a:lnTo>
                  <a:lnTo>
                    <a:pt x="883582" y="1858264"/>
                  </a:lnTo>
                  <a:lnTo>
                    <a:pt x="879732" y="1861897"/>
                  </a:lnTo>
                  <a:lnTo>
                    <a:pt x="875203" y="1865302"/>
                  </a:lnTo>
                  <a:lnTo>
                    <a:pt x="870674" y="1867800"/>
                  </a:lnTo>
                  <a:lnTo>
                    <a:pt x="865692" y="1870524"/>
                  </a:lnTo>
                  <a:lnTo>
                    <a:pt x="860710" y="1872114"/>
                  </a:lnTo>
                  <a:lnTo>
                    <a:pt x="855502" y="1873476"/>
                  </a:lnTo>
                  <a:lnTo>
                    <a:pt x="849841" y="1874611"/>
                  </a:lnTo>
                  <a:lnTo>
                    <a:pt x="844179" y="1874838"/>
                  </a:lnTo>
                  <a:lnTo>
                    <a:pt x="494084" y="1874838"/>
                  </a:lnTo>
                  <a:lnTo>
                    <a:pt x="488423" y="1874611"/>
                  </a:lnTo>
                  <a:lnTo>
                    <a:pt x="482761" y="1873476"/>
                  </a:lnTo>
                  <a:lnTo>
                    <a:pt x="477326" y="1872114"/>
                  </a:lnTo>
                  <a:lnTo>
                    <a:pt x="472571" y="1870524"/>
                  </a:lnTo>
                  <a:lnTo>
                    <a:pt x="467589" y="1867800"/>
                  </a:lnTo>
                  <a:lnTo>
                    <a:pt x="463060" y="1865302"/>
                  </a:lnTo>
                  <a:lnTo>
                    <a:pt x="458531" y="1861897"/>
                  </a:lnTo>
                  <a:lnTo>
                    <a:pt x="454455" y="1858264"/>
                  </a:lnTo>
                  <a:lnTo>
                    <a:pt x="450831" y="1854404"/>
                  </a:lnTo>
                  <a:lnTo>
                    <a:pt x="447661" y="1850090"/>
                  </a:lnTo>
                  <a:lnTo>
                    <a:pt x="444944" y="1845322"/>
                  </a:lnTo>
                  <a:lnTo>
                    <a:pt x="442679" y="1840554"/>
                  </a:lnTo>
                  <a:lnTo>
                    <a:pt x="440868" y="1835332"/>
                  </a:lnTo>
                  <a:lnTo>
                    <a:pt x="439282" y="1829883"/>
                  </a:lnTo>
                  <a:lnTo>
                    <a:pt x="438603" y="1824434"/>
                  </a:lnTo>
                  <a:lnTo>
                    <a:pt x="438150" y="1818531"/>
                  </a:lnTo>
                  <a:lnTo>
                    <a:pt x="438150" y="1335378"/>
                  </a:lnTo>
                  <a:lnTo>
                    <a:pt x="438603" y="1329702"/>
                  </a:lnTo>
                  <a:lnTo>
                    <a:pt x="439282" y="1324480"/>
                  </a:lnTo>
                  <a:lnTo>
                    <a:pt x="440868" y="1319031"/>
                  </a:lnTo>
                  <a:lnTo>
                    <a:pt x="442679" y="1313809"/>
                  </a:lnTo>
                  <a:lnTo>
                    <a:pt x="444944" y="1308814"/>
                  </a:lnTo>
                  <a:lnTo>
                    <a:pt x="447661" y="1304273"/>
                  </a:lnTo>
                  <a:lnTo>
                    <a:pt x="450831" y="1299959"/>
                  </a:lnTo>
                  <a:lnTo>
                    <a:pt x="454455" y="1295872"/>
                  </a:lnTo>
                  <a:lnTo>
                    <a:pt x="458531" y="1292467"/>
                  </a:lnTo>
                  <a:lnTo>
                    <a:pt x="463060" y="1289061"/>
                  </a:lnTo>
                  <a:lnTo>
                    <a:pt x="467589" y="1286109"/>
                  </a:lnTo>
                  <a:lnTo>
                    <a:pt x="472571" y="1283839"/>
                  </a:lnTo>
                  <a:lnTo>
                    <a:pt x="477326" y="1282023"/>
                  </a:lnTo>
                  <a:lnTo>
                    <a:pt x="482761" y="1280660"/>
                  </a:lnTo>
                  <a:lnTo>
                    <a:pt x="488423" y="1279752"/>
                  </a:lnTo>
                  <a:lnTo>
                    <a:pt x="494084" y="1279525"/>
                  </a:lnTo>
                  <a:close/>
                  <a:moveTo>
                    <a:pt x="1168971" y="903287"/>
                  </a:moveTo>
                  <a:lnTo>
                    <a:pt x="1518668" y="903287"/>
                  </a:lnTo>
                  <a:lnTo>
                    <a:pt x="1524553" y="903514"/>
                  </a:lnTo>
                  <a:lnTo>
                    <a:pt x="1529985" y="904195"/>
                  </a:lnTo>
                  <a:lnTo>
                    <a:pt x="1535418" y="905557"/>
                  </a:lnTo>
                  <a:lnTo>
                    <a:pt x="1540624" y="907600"/>
                  </a:lnTo>
                  <a:lnTo>
                    <a:pt x="1545377" y="909870"/>
                  </a:lnTo>
                  <a:lnTo>
                    <a:pt x="1550130" y="912821"/>
                  </a:lnTo>
                  <a:lnTo>
                    <a:pt x="1554430" y="915999"/>
                  </a:lnTo>
                  <a:lnTo>
                    <a:pt x="1558278" y="919404"/>
                  </a:lnTo>
                  <a:lnTo>
                    <a:pt x="1561900" y="923717"/>
                  </a:lnTo>
                  <a:lnTo>
                    <a:pt x="1565295" y="927803"/>
                  </a:lnTo>
                  <a:lnTo>
                    <a:pt x="1567784" y="932343"/>
                  </a:lnTo>
                  <a:lnTo>
                    <a:pt x="1570274" y="937337"/>
                  </a:lnTo>
                  <a:lnTo>
                    <a:pt x="1572085" y="942558"/>
                  </a:lnTo>
                  <a:lnTo>
                    <a:pt x="1573443" y="948006"/>
                  </a:lnTo>
                  <a:lnTo>
                    <a:pt x="1574575" y="953681"/>
                  </a:lnTo>
                  <a:lnTo>
                    <a:pt x="1574801" y="959355"/>
                  </a:lnTo>
                  <a:lnTo>
                    <a:pt x="1574801" y="1818542"/>
                  </a:lnTo>
                  <a:lnTo>
                    <a:pt x="1574575" y="1824444"/>
                  </a:lnTo>
                  <a:lnTo>
                    <a:pt x="1573443" y="1829892"/>
                  </a:lnTo>
                  <a:lnTo>
                    <a:pt x="1572085" y="1835340"/>
                  </a:lnTo>
                  <a:lnTo>
                    <a:pt x="1570274" y="1840560"/>
                  </a:lnTo>
                  <a:lnTo>
                    <a:pt x="1567784" y="1845327"/>
                  </a:lnTo>
                  <a:lnTo>
                    <a:pt x="1565295" y="1850094"/>
                  </a:lnTo>
                  <a:lnTo>
                    <a:pt x="1561900" y="1854407"/>
                  </a:lnTo>
                  <a:lnTo>
                    <a:pt x="1558278" y="1858266"/>
                  </a:lnTo>
                  <a:lnTo>
                    <a:pt x="1554430" y="1861898"/>
                  </a:lnTo>
                  <a:lnTo>
                    <a:pt x="1550130" y="1865303"/>
                  </a:lnTo>
                  <a:lnTo>
                    <a:pt x="1545377" y="1867800"/>
                  </a:lnTo>
                  <a:lnTo>
                    <a:pt x="1540624" y="1870524"/>
                  </a:lnTo>
                  <a:lnTo>
                    <a:pt x="1535418" y="1872113"/>
                  </a:lnTo>
                  <a:lnTo>
                    <a:pt x="1529985" y="1873475"/>
                  </a:lnTo>
                  <a:lnTo>
                    <a:pt x="1524553" y="1874610"/>
                  </a:lnTo>
                  <a:lnTo>
                    <a:pt x="1518668" y="1874837"/>
                  </a:lnTo>
                  <a:lnTo>
                    <a:pt x="1168971" y="1874837"/>
                  </a:lnTo>
                  <a:lnTo>
                    <a:pt x="1163312" y="1874610"/>
                  </a:lnTo>
                  <a:lnTo>
                    <a:pt x="1157654" y="1873475"/>
                  </a:lnTo>
                  <a:lnTo>
                    <a:pt x="1152221" y="1872113"/>
                  </a:lnTo>
                  <a:lnTo>
                    <a:pt x="1147242" y="1870524"/>
                  </a:lnTo>
                  <a:lnTo>
                    <a:pt x="1142262" y="1867800"/>
                  </a:lnTo>
                  <a:lnTo>
                    <a:pt x="1137736" y="1865303"/>
                  </a:lnTo>
                  <a:lnTo>
                    <a:pt x="1133435" y="1861898"/>
                  </a:lnTo>
                  <a:lnTo>
                    <a:pt x="1129361" y="1858266"/>
                  </a:lnTo>
                  <a:lnTo>
                    <a:pt x="1125740" y="1854407"/>
                  </a:lnTo>
                  <a:lnTo>
                    <a:pt x="1122797" y="1850094"/>
                  </a:lnTo>
                  <a:lnTo>
                    <a:pt x="1119855" y="1845327"/>
                  </a:lnTo>
                  <a:lnTo>
                    <a:pt x="1117365" y="1840560"/>
                  </a:lnTo>
                  <a:lnTo>
                    <a:pt x="1115554" y="1835340"/>
                  </a:lnTo>
                  <a:lnTo>
                    <a:pt x="1114196" y="1829892"/>
                  </a:lnTo>
                  <a:lnTo>
                    <a:pt x="1113291" y="1824444"/>
                  </a:lnTo>
                  <a:lnTo>
                    <a:pt x="1112838" y="1818542"/>
                  </a:lnTo>
                  <a:lnTo>
                    <a:pt x="1112838" y="959355"/>
                  </a:lnTo>
                  <a:lnTo>
                    <a:pt x="1113291" y="953681"/>
                  </a:lnTo>
                  <a:lnTo>
                    <a:pt x="1114196" y="948006"/>
                  </a:lnTo>
                  <a:lnTo>
                    <a:pt x="1115554" y="942558"/>
                  </a:lnTo>
                  <a:lnTo>
                    <a:pt x="1117365" y="937337"/>
                  </a:lnTo>
                  <a:lnTo>
                    <a:pt x="1119855" y="932343"/>
                  </a:lnTo>
                  <a:lnTo>
                    <a:pt x="1122797" y="927803"/>
                  </a:lnTo>
                  <a:lnTo>
                    <a:pt x="1125740" y="923717"/>
                  </a:lnTo>
                  <a:lnTo>
                    <a:pt x="1129361" y="919404"/>
                  </a:lnTo>
                  <a:lnTo>
                    <a:pt x="1133435" y="915999"/>
                  </a:lnTo>
                  <a:lnTo>
                    <a:pt x="1137736" y="912821"/>
                  </a:lnTo>
                  <a:lnTo>
                    <a:pt x="1142262" y="909870"/>
                  </a:lnTo>
                  <a:lnTo>
                    <a:pt x="1147242" y="907600"/>
                  </a:lnTo>
                  <a:lnTo>
                    <a:pt x="1152221" y="905557"/>
                  </a:lnTo>
                  <a:lnTo>
                    <a:pt x="1157654" y="904195"/>
                  </a:lnTo>
                  <a:lnTo>
                    <a:pt x="1163312" y="903514"/>
                  </a:lnTo>
                  <a:lnTo>
                    <a:pt x="1168971" y="903287"/>
                  </a:lnTo>
                  <a:close/>
                  <a:moveTo>
                    <a:pt x="1841899" y="450850"/>
                  </a:moveTo>
                  <a:lnTo>
                    <a:pt x="2191940" y="450850"/>
                  </a:lnTo>
                  <a:lnTo>
                    <a:pt x="2197604" y="451077"/>
                  </a:lnTo>
                  <a:lnTo>
                    <a:pt x="2203268" y="451985"/>
                  </a:lnTo>
                  <a:lnTo>
                    <a:pt x="2208706" y="453573"/>
                  </a:lnTo>
                  <a:lnTo>
                    <a:pt x="2213917" y="455388"/>
                  </a:lnTo>
                  <a:lnTo>
                    <a:pt x="2218674" y="457657"/>
                  </a:lnTo>
                  <a:lnTo>
                    <a:pt x="2223206" y="460380"/>
                  </a:lnTo>
                  <a:lnTo>
                    <a:pt x="2227510" y="463556"/>
                  </a:lnTo>
                  <a:lnTo>
                    <a:pt x="2231589" y="467186"/>
                  </a:lnTo>
                  <a:lnTo>
                    <a:pt x="2235214" y="471271"/>
                  </a:lnTo>
                  <a:lnTo>
                    <a:pt x="2238385" y="475582"/>
                  </a:lnTo>
                  <a:lnTo>
                    <a:pt x="2241104" y="480119"/>
                  </a:lnTo>
                  <a:lnTo>
                    <a:pt x="2243596" y="484884"/>
                  </a:lnTo>
                  <a:lnTo>
                    <a:pt x="2245636" y="490103"/>
                  </a:lnTo>
                  <a:lnTo>
                    <a:pt x="2246768" y="495548"/>
                  </a:lnTo>
                  <a:lnTo>
                    <a:pt x="2247675" y="501221"/>
                  </a:lnTo>
                  <a:lnTo>
                    <a:pt x="2247901" y="506893"/>
                  </a:lnTo>
                  <a:lnTo>
                    <a:pt x="2247901" y="1818568"/>
                  </a:lnTo>
                  <a:lnTo>
                    <a:pt x="2247675" y="1824468"/>
                  </a:lnTo>
                  <a:lnTo>
                    <a:pt x="2246768" y="1829913"/>
                  </a:lnTo>
                  <a:lnTo>
                    <a:pt x="2245636" y="1835358"/>
                  </a:lnTo>
                  <a:lnTo>
                    <a:pt x="2243596" y="1840577"/>
                  </a:lnTo>
                  <a:lnTo>
                    <a:pt x="2241104" y="1845342"/>
                  </a:lnTo>
                  <a:lnTo>
                    <a:pt x="2238385" y="1850107"/>
                  </a:lnTo>
                  <a:lnTo>
                    <a:pt x="2235214" y="1854418"/>
                  </a:lnTo>
                  <a:lnTo>
                    <a:pt x="2231589" y="1858275"/>
                  </a:lnTo>
                  <a:lnTo>
                    <a:pt x="2227510" y="1861905"/>
                  </a:lnTo>
                  <a:lnTo>
                    <a:pt x="2223206" y="1865309"/>
                  </a:lnTo>
                  <a:lnTo>
                    <a:pt x="2218674" y="1867804"/>
                  </a:lnTo>
                  <a:lnTo>
                    <a:pt x="2213917" y="1870527"/>
                  </a:lnTo>
                  <a:lnTo>
                    <a:pt x="2208706" y="1872115"/>
                  </a:lnTo>
                  <a:lnTo>
                    <a:pt x="2203268" y="1873477"/>
                  </a:lnTo>
                  <a:lnTo>
                    <a:pt x="2197604" y="1874611"/>
                  </a:lnTo>
                  <a:lnTo>
                    <a:pt x="2191940" y="1874838"/>
                  </a:lnTo>
                  <a:lnTo>
                    <a:pt x="1841899" y="1874838"/>
                  </a:lnTo>
                  <a:lnTo>
                    <a:pt x="1836235" y="1874611"/>
                  </a:lnTo>
                  <a:lnTo>
                    <a:pt x="1830798" y="1873477"/>
                  </a:lnTo>
                  <a:lnTo>
                    <a:pt x="1825360" y="1872115"/>
                  </a:lnTo>
                  <a:lnTo>
                    <a:pt x="1820149" y="1870527"/>
                  </a:lnTo>
                  <a:lnTo>
                    <a:pt x="1815165" y="1867804"/>
                  </a:lnTo>
                  <a:lnTo>
                    <a:pt x="1810633" y="1865309"/>
                  </a:lnTo>
                  <a:lnTo>
                    <a:pt x="1806329" y="1861905"/>
                  </a:lnTo>
                  <a:lnTo>
                    <a:pt x="1802477" y="1858275"/>
                  </a:lnTo>
                  <a:lnTo>
                    <a:pt x="1798852" y="1854418"/>
                  </a:lnTo>
                  <a:lnTo>
                    <a:pt x="1795454" y="1850107"/>
                  </a:lnTo>
                  <a:lnTo>
                    <a:pt x="1792508" y="1845342"/>
                  </a:lnTo>
                  <a:lnTo>
                    <a:pt x="1790243" y="1840577"/>
                  </a:lnTo>
                  <a:lnTo>
                    <a:pt x="1788430" y="1835358"/>
                  </a:lnTo>
                  <a:lnTo>
                    <a:pt x="1786844" y="1829913"/>
                  </a:lnTo>
                  <a:lnTo>
                    <a:pt x="1786165" y="1824468"/>
                  </a:lnTo>
                  <a:lnTo>
                    <a:pt x="1785938" y="1818568"/>
                  </a:lnTo>
                  <a:lnTo>
                    <a:pt x="1785938" y="506893"/>
                  </a:lnTo>
                  <a:lnTo>
                    <a:pt x="1786165" y="501221"/>
                  </a:lnTo>
                  <a:lnTo>
                    <a:pt x="1786844" y="495548"/>
                  </a:lnTo>
                  <a:lnTo>
                    <a:pt x="1788430" y="490103"/>
                  </a:lnTo>
                  <a:lnTo>
                    <a:pt x="1790243" y="484884"/>
                  </a:lnTo>
                  <a:lnTo>
                    <a:pt x="1792508" y="480119"/>
                  </a:lnTo>
                  <a:lnTo>
                    <a:pt x="1795454" y="475582"/>
                  </a:lnTo>
                  <a:lnTo>
                    <a:pt x="1798852" y="471271"/>
                  </a:lnTo>
                  <a:lnTo>
                    <a:pt x="1802477" y="467186"/>
                  </a:lnTo>
                  <a:lnTo>
                    <a:pt x="1806329" y="463556"/>
                  </a:lnTo>
                  <a:lnTo>
                    <a:pt x="1810633" y="460380"/>
                  </a:lnTo>
                  <a:lnTo>
                    <a:pt x="1815165" y="457657"/>
                  </a:lnTo>
                  <a:lnTo>
                    <a:pt x="1820149" y="455388"/>
                  </a:lnTo>
                  <a:lnTo>
                    <a:pt x="1825360" y="453573"/>
                  </a:lnTo>
                  <a:lnTo>
                    <a:pt x="1830798" y="451985"/>
                  </a:lnTo>
                  <a:lnTo>
                    <a:pt x="1836235" y="451077"/>
                  </a:lnTo>
                  <a:lnTo>
                    <a:pt x="1841899" y="450850"/>
                  </a:lnTo>
                  <a:close/>
                  <a:moveTo>
                    <a:pt x="1458752" y="38100"/>
                  </a:moveTo>
                  <a:lnTo>
                    <a:pt x="1461698" y="38100"/>
                  </a:lnTo>
                  <a:lnTo>
                    <a:pt x="1464870" y="38100"/>
                  </a:lnTo>
                  <a:lnTo>
                    <a:pt x="1468043" y="38327"/>
                  </a:lnTo>
                  <a:lnTo>
                    <a:pt x="1470989" y="38554"/>
                  </a:lnTo>
                  <a:lnTo>
                    <a:pt x="1473935" y="39235"/>
                  </a:lnTo>
                  <a:lnTo>
                    <a:pt x="1477107" y="40143"/>
                  </a:lnTo>
                  <a:lnTo>
                    <a:pt x="1479827" y="40825"/>
                  </a:lnTo>
                  <a:lnTo>
                    <a:pt x="1482773" y="42187"/>
                  </a:lnTo>
                  <a:lnTo>
                    <a:pt x="1485718" y="43322"/>
                  </a:lnTo>
                  <a:lnTo>
                    <a:pt x="1488438" y="44684"/>
                  </a:lnTo>
                  <a:lnTo>
                    <a:pt x="1491157" y="46500"/>
                  </a:lnTo>
                  <a:lnTo>
                    <a:pt x="1493876" y="48317"/>
                  </a:lnTo>
                  <a:lnTo>
                    <a:pt x="1496143" y="50133"/>
                  </a:lnTo>
                  <a:lnTo>
                    <a:pt x="1498409" y="52176"/>
                  </a:lnTo>
                  <a:lnTo>
                    <a:pt x="1500675" y="54447"/>
                  </a:lnTo>
                  <a:lnTo>
                    <a:pt x="1502714" y="56490"/>
                  </a:lnTo>
                  <a:lnTo>
                    <a:pt x="1504754" y="59214"/>
                  </a:lnTo>
                  <a:lnTo>
                    <a:pt x="1506567" y="61485"/>
                  </a:lnTo>
                  <a:lnTo>
                    <a:pt x="1508153" y="64436"/>
                  </a:lnTo>
                  <a:lnTo>
                    <a:pt x="1509739" y="66934"/>
                  </a:lnTo>
                  <a:lnTo>
                    <a:pt x="1511099" y="69658"/>
                  </a:lnTo>
                  <a:lnTo>
                    <a:pt x="1512005" y="72609"/>
                  </a:lnTo>
                  <a:lnTo>
                    <a:pt x="1513138" y="75334"/>
                  </a:lnTo>
                  <a:lnTo>
                    <a:pt x="1514045" y="78512"/>
                  </a:lnTo>
                  <a:lnTo>
                    <a:pt x="1514725" y="81691"/>
                  </a:lnTo>
                  <a:lnTo>
                    <a:pt x="1515178" y="84642"/>
                  </a:lnTo>
                  <a:lnTo>
                    <a:pt x="1515405" y="87821"/>
                  </a:lnTo>
                  <a:lnTo>
                    <a:pt x="1543051" y="488083"/>
                  </a:lnTo>
                  <a:lnTo>
                    <a:pt x="1543051" y="493305"/>
                  </a:lnTo>
                  <a:lnTo>
                    <a:pt x="1542371" y="498754"/>
                  </a:lnTo>
                  <a:lnTo>
                    <a:pt x="1541691" y="503976"/>
                  </a:lnTo>
                  <a:lnTo>
                    <a:pt x="1540105" y="509198"/>
                  </a:lnTo>
                  <a:lnTo>
                    <a:pt x="1538066" y="513965"/>
                  </a:lnTo>
                  <a:lnTo>
                    <a:pt x="1535800" y="518506"/>
                  </a:lnTo>
                  <a:lnTo>
                    <a:pt x="1532854" y="522820"/>
                  </a:lnTo>
                  <a:lnTo>
                    <a:pt x="1529908" y="526906"/>
                  </a:lnTo>
                  <a:lnTo>
                    <a:pt x="1526282" y="530539"/>
                  </a:lnTo>
                  <a:lnTo>
                    <a:pt x="1522429" y="533944"/>
                  </a:lnTo>
                  <a:lnTo>
                    <a:pt x="1518350" y="537123"/>
                  </a:lnTo>
                  <a:lnTo>
                    <a:pt x="1513592" y="539620"/>
                  </a:lnTo>
                  <a:lnTo>
                    <a:pt x="1509059" y="541663"/>
                  </a:lnTo>
                  <a:lnTo>
                    <a:pt x="1503847" y="543253"/>
                  </a:lnTo>
                  <a:lnTo>
                    <a:pt x="1498635" y="544615"/>
                  </a:lnTo>
                  <a:lnTo>
                    <a:pt x="1493197" y="545069"/>
                  </a:lnTo>
                  <a:lnTo>
                    <a:pt x="1488211" y="545296"/>
                  </a:lnTo>
                  <a:lnTo>
                    <a:pt x="1482999" y="544842"/>
                  </a:lnTo>
                  <a:lnTo>
                    <a:pt x="1478014" y="543934"/>
                  </a:lnTo>
                  <a:lnTo>
                    <a:pt x="1473481" y="542799"/>
                  </a:lnTo>
                  <a:lnTo>
                    <a:pt x="1469629" y="541437"/>
                  </a:lnTo>
                  <a:lnTo>
                    <a:pt x="1466003" y="539847"/>
                  </a:lnTo>
                  <a:lnTo>
                    <a:pt x="1462604" y="537804"/>
                  </a:lnTo>
                  <a:lnTo>
                    <a:pt x="1459205" y="535761"/>
                  </a:lnTo>
                  <a:lnTo>
                    <a:pt x="1456032" y="533490"/>
                  </a:lnTo>
                  <a:lnTo>
                    <a:pt x="1453086" y="530766"/>
                  </a:lnTo>
                  <a:lnTo>
                    <a:pt x="1450367" y="528041"/>
                  </a:lnTo>
                  <a:lnTo>
                    <a:pt x="1447874" y="525090"/>
                  </a:lnTo>
                  <a:lnTo>
                    <a:pt x="1445382" y="522139"/>
                  </a:lnTo>
                  <a:lnTo>
                    <a:pt x="1443342" y="518733"/>
                  </a:lnTo>
                  <a:lnTo>
                    <a:pt x="1441529" y="515100"/>
                  </a:lnTo>
                  <a:lnTo>
                    <a:pt x="1439943" y="511468"/>
                  </a:lnTo>
                  <a:lnTo>
                    <a:pt x="1438583" y="507608"/>
                  </a:lnTo>
                  <a:lnTo>
                    <a:pt x="1437677" y="503749"/>
                  </a:lnTo>
                  <a:lnTo>
                    <a:pt x="1436770" y="499662"/>
                  </a:lnTo>
                  <a:lnTo>
                    <a:pt x="1436317" y="495348"/>
                  </a:lnTo>
                  <a:lnTo>
                    <a:pt x="1419775" y="256735"/>
                  </a:lnTo>
                  <a:lnTo>
                    <a:pt x="1404592" y="280119"/>
                  </a:lnTo>
                  <a:lnTo>
                    <a:pt x="1396434" y="292606"/>
                  </a:lnTo>
                  <a:lnTo>
                    <a:pt x="1387596" y="304866"/>
                  </a:lnTo>
                  <a:lnTo>
                    <a:pt x="1378531" y="317580"/>
                  </a:lnTo>
                  <a:lnTo>
                    <a:pt x="1369014" y="330748"/>
                  </a:lnTo>
                  <a:lnTo>
                    <a:pt x="1359270" y="343916"/>
                  </a:lnTo>
                  <a:lnTo>
                    <a:pt x="1348845" y="357311"/>
                  </a:lnTo>
                  <a:lnTo>
                    <a:pt x="1338421" y="370933"/>
                  </a:lnTo>
                  <a:lnTo>
                    <a:pt x="1327317" y="384782"/>
                  </a:lnTo>
                  <a:lnTo>
                    <a:pt x="1315760" y="398632"/>
                  </a:lnTo>
                  <a:lnTo>
                    <a:pt x="1303750" y="412935"/>
                  </a:lnTo>
                  <a:lnTo>
                    <a:pt x="1291513" y="426784"/>
                  </a:lnTo>
                  <a:lnTo>
                    <a:pt x="1278823" y="441314"/>
                  </a:lnTo>
                  <a:lnTo>
                    <a:pt x="1265679" y="455390"/>
                  </a:lnTo>
                  <a:lnTo>
                    <a:pt x="1252082" y="469920"/>
                  </a:lnTo>
                  <a:lnTo>
                    <a:pt x="1233500" y="488991"/>
                  </a:lnTo>
                  <a:lnTo>
                    <a:pt x="1214465" y="507608"/>
                  </a:lnTo>
                  <a:lnTo>
                    <a:pt x="1195430" y="525998"/>
                  </a:lnTo>
                  <a:lnTo>
                    <a:pt x="1175715" y="543707"/>
                  </a:lnTo>
                  <a:lnTo>
                    <a:pt x="1156226" y="560961"/>
                  </a:lnTo>
                  <a:lnTo>
                    <a:pt x="1136058" y="577762"/>
                  </a:lnTo>
                  <a:lnTo>
                    <a:pt x="1115663" y="594336"/>
                  </a:lnTo>
                  <a:lnTo>
                    <a:pt x="1095041" y="610455"/>
                  </a:lnTo>
                  <a:lnTo>
                    <a:pt x="1074193" y="625893"/>
                  </a:lnTo>
                  <a:lnTo>
                    <a:pt x="1053118" y="641105"/>
                  </a:lnTo>
                  <a:lnTo>
                    <a:pt x="1031590" y="655408"/>
                  </a:lnTo>
                  <a:lnTo>
                    <a:pt x="1010062" y="669711"/>
                  </a:lnTo>
                  <a:lnTo>
                    <a:pt x="988081" y="683333"/>
                  </a:lnTo>
                  <a:lnTo>
                    <a:pt x="966099" y="696501"/>
                  </a:lnTo>
                  <a:lnTo>
                    <a:pt x="943891" y="709442"/>
                  </a:lnTo>
                  <a:lnTo>
                    <a:pt x="921004" y="721702"/>
                  </a:lnTo>
                  <a:lnTo>
                    <a:pt x="906954" y="729194"/>
                  </a:lnTo>
                  <a:lnTo>
                    <a:pt x="892451" y="736232"/>
                  </a:lnTo>
                  <a:lnTo>
                    <a:pt x="878174" y="743497"/>
                  </a:lnTo>
                  <a:lnTo>
                    <a:pt x="863671" y="750309"/>
                  </a:lnTo>
                  <a:lnTo>
                    <a:pt x="848941" y="756893"/>
                  </a:lnTo>
                  <a:lnTo>
                    <a:pt x="834212" y="763477"/>
                  </a:lnTo>
                  <a:lnTo>
                    <a:pt x="819482" y="769834"/>
                  </a:lnTo>
                  <a:lnTo>
                    <a:pt x="804526" y="775736"/>
                  </a:lnTo>
                  <a:lnTo>
                    <a:pt x="789569" y="781866"/>
                  </a:lnTo>
                  <a:lnTo>
                    <a:pt x="774613" y="787542"/>
                  </a:lnTo>
                  <a:lnTo>
                    <a:pt x="759430" y="793218"/>
                  </a:lnTo>
                  <a:lnTo>
                    <a:pt x="744247" y="798440"/>
                  </a:lnTo>
                  <a:lnTo>
                    <a:pt x="729064" y="803435"/>
                  </a:lnTo>
                  <a:lnTo>
                    <a:pt x="713655" y="808657"/>
                  </a:lnTo>
                  <a:lnTo>
                    <a:pt x="698472" y="813197"/>
                  </a:lnTo>
                  <a:lnTo>
                    <a:pt x="682609" y="817965"/>
                  </a:lnTo>
                  <a:lnTo>
                    <a:pt x="667199" y="822279"/>
                  </a:lnTo>
                  <a:lnTo>
                    <a:pt x="651563" y="826365"/>
                  </a:lnTo>
                  <a:lnTo>
                    <a:pt x="635701" y="830452"/>
                  </a:lnTo>
                  <a:lnTo>
                    <a:pt x="620064" y="834084"/>
                  </a:lnTo>
                  <a:lnTo>
                    <a:pt x="604202" y="837717"/>
                  </a:lnTo>
                  <a:lnTo>
                    <a:pt x="588112" y="841350"/>
                  </a:lnTo>
                  <a:lnTo>
                    <a:pt x="572249" y="844528"/>
                  </a:lnTo>
                  <a:lnTo>
                    <a:pt x="555933" y="847479"/>
                  </a:lnTo>
                  <a:lnTo>
                    <a:pt x="539618" y="850431"/>
                  </a:lnTo>
                  <a:lnTo>
                    <a:pt x="523528" y="852928"/>
                  </a:lnTo>
                  <a:lnTo>
                    <a:pt x="507212" y="855653"/>
                  </a:lnTo>
                  <a:lnTo>
                    <a:pt x="490896" y="857923"/>
                  </a:lnTo>
                  <a:lnTo>
                    <a:pt x="474353" y="859966"/>
                  </a:lnTo>
                  <a:lnTo>
                    <a:pt x="458037" y="861783"/>
                  </a:lnTo>
                  <a:lnTo>
                    <a:pt x="441268" y="863372"/>
                  </a:lnTo>
                  <a:lnTo>
                    <a:pt x="424726" y="864961"/>
                  </a:lnTo>
                  <a:lnTo>
                    <a:pt x="419287" y="865188"/>
                  </a:lnTo>
                  <a:lnTo>
                    <a:pt x="414075" y="864734"/>
                  </a:lnTo>
                  <a:lnTo>
                    <a:pt x="409089" y="863826"/>
                  </a:lnTo>
                  <a:lnTo>
                    <a:pt x="404104" y="862464"/>
                  </a:lnTo>
                  <a:lnTo>
                    <a:pt x="400252" y="861329"/>
                  </a:lnTo>
                  <a:lnTo>
                    <a:pt x="396626" y="859739"/>
                  </a:lnTo>
                  <a:lnTo>
                    <a:pt x="393227" y="857923"/>
                  </a:lnTo>
                  <a:lnTo>
                    <a:pt x="389827" y="855880"/>
                  </a:lnTo>
                  <a:lnTo>
                    <a:pt x="386882" y="853609"/>
                  </a:lnTo>
                  <a:lnTo>
                    <a:pt x="383936" y="850885"/>
                  </a:lnTo>
                  <a:lnTo>
                    <a:pt x="381216" y="848161"/>
                  </a:lnTo>
                  <a:lnTo>
                    <a:pt x="378497" y="845209"/>
                  </a:lnTo>
                  <a:lnTo>
                    <a:pt x="376231" y="842258"/>
                  </a:lnTo>
                  <a:lnTo>
                    <a:pt x="374191" y="838852"/>
                  </a:lnTo>
                  <a:lnTo>
                    <a:pt x="372378" y="835447"/>
                  </a:lnTo>
                  <a:lnTo>
                    <a:pt x="370566" y="831814"/>
                  </a:lnTo>
                  <a:lnTo>
                    <a:pt x="369206" y="827955"/>
                  </a:lnTo>
                  <a:lnTo>
                    <a:pt x="368299" y="824095"/>
                  </a:lnTo>
                  <a:lnTo>
                    <a:pt x="367620" y="820008"/>
                  </a:lnTo>
                  <a:lnTo>
                    <a:pt x="366940" y="815922"/>
                  </a:lnTo>
                  <a:lnTo>
                    <a:pt x="366713" y="810473"/>
                  </a:lnTo>
                  <a:lnTo>
                    <a:pt x="367167" y="805024"/>
                  </a:lnTo>
                  <a:lnTo>
                    <a:pt x="368073" y="799802"/>
                  </a:lnTo>
                  <a:lnTo>
                    <a:pt x="369206" y="795034"/>
                  </a:lnTo>
                  <a:lnTo>
                    <a:pt x="371472" y="790040"/>
                  </a:lnTo>
                  <a:lnTo>
                    <a:pt x="373738" y="785272"/>
                  </a:lnTo>
                  <a:lnTo>
                    <a:pt x="376231" y="780958"/>
                  </a:lnTo>
                  <a:lnTo>
                    <a:pt x="379403" y="776872"/>
                  </a:lnTo>
                  <a:lnTo>
                    <a:pt x="383029" y="773239"/>
                  </a:lnTo>
                  <a:lnTo>
                    <a:pt x="386882" y="769607"/>
                  </a:lnTo>
                  <a:lnTo>
                    <a:pt x="390961" y="766882"/>
                  </a:lnTo>
                  <a:lnTo>
                    <a:pt x="395266" y="763931"/>
                  </a:lnTo>
                  <a:lnTo>
                    <a:pt x="400252" y="761887"/>
                  </a:lnTo>
                  <a:lnTo>
                    <a:pt x="405237" y="760071"/>
                  </a:lnTo>
                  <a:lnTo>
                    <a:pt x="410222" y="758709"/>
                  </a:lnTo>
                  <a:lnTo>
                    <a:pt x="415661" y="758255"/>
                  </a:lnTo>
                  <a:lnTo>
                    <a:pt x="431071" y="756666"/>
                  </a:lnTo>
                  <a:lnTo>
                    <a:pt x="446027" y="755076"/>
                  </a:lnTo>
                  <a:lnTo>
                    <a:pt x="461210" y="753714"/>
                  </a:lnTo>
                  <a:lnTo>
                    <a:pt x="476166" y="751898"/>
                  </a:lnTo>
                  <a:lnTo>
                    <a:pt x="491123" y="749854"/>
                  </a:lnTo>
                  <a:lnTo>
                    <a:pt x="506079" y="747357"/>
                  </a:lnTo>
                  <a:lnTo>
                    <a:pt x="521035" y="745087"/>
                  </a:lnTo>
                  <a:lnTo>
                    <a:pt x="535765" y="742589"/>
                  </a:lnTo>
                  <a:lnTo>
                    <a:pt x="550495" y="739638"/>
                  </a:lnTo>
                  <a:lnTo>
                    <a:pt x="565224" y="736913"/>
                  </a:lnTo>
                  <a:lnTo>
                    <a:pt x="579728" y="733735"/>
                  </a:lnTo>
                  <a:lnTo>
                    <a:pt x="594231" y="730329"/>
                  </a:lnTo>
                  <a:lnTo>
                    <a:pt x="608734" y="726697"/>
                  </a:lnTo>
                  <a:lnTo>
                    <a:pt x="623010" y="723064"/>
                  </a:lnTo>
                  <a:lnTo>
                    <a:pt x="637287" y="719432"/>
                  </a:lnTo>
                  <a:lnTo>
                    <a:pt x="651563" y="715345"/>
                  </a:lnTo>
                  <a:lnTo>
                    <a:pt x="665613" y="711259"/>
                  </a:lnTo>
                  <a:lnTo>
                    <a:pt x="679890" y="706945"/>
                  </a:lnTo>
                  <a:lnTo>
                    <a:pt x="693713" y="702404"/>
                  </a:lnTo>
                  <a:lnTo>
                    <a:pt x="707763" y="697864"/>
                  </a:lnTo>
                  <a:lnTo>
                    <a:pt x="721586" y="692869"/>
                  </a:lnTo>
                  <a:lnTo>
                    <a:pt x="735183" y="687874"/>
                  </a:lnTo>
                  <a:lnTo>
                    <a:pt x="749233" y="682652"/>
                  </a:lnTo>
                  <a:lnTo>
                    <a:pt x="762603" y="677430"/>
                  </a:lnTo>
                  <a:lnTo>
                    <a:pt x="776199" y="671755"/>
                  </a:lnTo>
                  <a:lnTo>
                    <a:pt x="789569" y="666079"/>
                  </a:lnTo>
                  <a:lnTo>
                    <a:pt x="803166" y="660176"/>
                  </a:lnTo>
                  <a:lnTo>
                    <a:pt x="816536" y="654273"/>
                  </a:lnTo>
                  <a:lnTo>
                    <a:pt x="829679" y="648143"/>
                  </a:lnTo>
                  <a:lnTo>
                    <a:pt x="842823" y="641559"/>
                  </a:lnTo>
                  <a:lnTo>
                    <a:pt x="855966" y="634975"/>
                  </a:lnTo>
                  <a:lnTo>
                    <a:pt x="868883" y="628164"/>
                  </a:lnTo>
                  <a:lnTo>
                    <a:pt x="889505" y="617039"/>
                  </a:lnTo>
                  <a:lnTo>
                    <a:pt x="910126" y="605460"/>
                  </a:lnTo>
                  <a:lnTo>
                    <a:pt x="930068" y="593655"/>
                  </a:lnTo>
                  <a:lnTo>
                    <a:pt x="950237" y="580941"/>
                  </a:lnTo>
                  <a:lnTo>
                    <a:pt x="970178" y="568000"/>
                  </a:lnTo>
                  <a:lnTo>
                    <a:pt x="989667" y="554832"/>
                  </a:lnTo>
                  <a:lnTo>
                    <a:pt x="1008929" y="540982"/>
                  </a:lnTo>
                  <a:lnTo>
                    <a:pt x="1027964" y="526906"/>
                  </a:lnTo>
                  <a:lnTo>
                    <a:pt x="1046773" y="512149"/>
                  </a:lnTo>
                  <a:lnTo>
                    <a:pt x="1065355" y="497165"/>
                  </a:lnTo>
                  <a:lnTo>
                    <a:pt x="1083937" y="481726"/>
                  </a:lnTo>
                  <a:lnTo>
                    <a:pt x="1102066" y="466061"/>
                  </a:lnTo>
                  <a:lnTo>
                    <a:pt x="1119742" y="449714"/>
                  </a:lnTo>
                  <a:lnTo>
                    <a:pt x="1137644" y="433141"/>
                  </a:lnTo>
                  <a:lnTo>
                    <a:pt x="1154866" y="416113"/>
                  </a:lnTo>
                  <a:lnTo>
                    <a:pt x="1171862" y="398859"/>
                  </a:lnTo>
                  <a:lnTo>
                    <a:pt x="1184779" y="385236"/>
                  </a:lnTo>
                  <a:lnTo>
                    <a:pt x="1197469" y="371841"/>
                  </a:lnTo>
                  <a:lnTo>
                    <a:pt x="1209480" y="358219"/>
                  </a:lnTo>
                  <a:lnTo>
                    <a:pt x="1221037" y="344597"/>
                  </a:lnTo>
                  <a:lnTo>
                    <a:pt x="1232367" y="331429"/>
                  </a:lnTo>
                  <a:lnTo>
                    <a:pt x="1243245" y="318261"/>
                  </a:lnTo>
                  <a:lnTo>
                    <a:pt x="1253895" y="305093"/>
                  </a:lnTo>
                  <a:lnTo>
                    <a:pt x="1263866" y="292606"/>
                  </a:lnTo>
                  <a:lnTo>
                    <a:pt x="1273384" y="279665"/>
                  </a:lnTo>
                  <a:lnTo>
                    <a:pt x="1282675" y="267178"/>
                  </a:lnTo>
                  <a:lnTo>
                    <a:pt x="1291739" y="255145"/>
                  </a:lnTo>
                  <a:lnTo>
                    <a:pt x="1300124" y="242886"/>
                  </a:lnTo>
                  <a:lnTo>
                    <a:pt x="1308282" y="231307"/>
                  </a:lnTo>
                  <a:lnTo>
                    <a:pt x="1316213" y="219728"/>
                  </a:lnTo>
                  <a:lnTo>
                    <a:pt x="1330263" y="197706"/>
                  </a:lnTo>
                  <a:lnTo>
                    <a:pt x="1107958" y="281027"/>
                  </a:lnTo>
                  <a:lnTo>
                    <a:pt x="1102746" y="282390"/>
                  </a:lnTo>
                  <a:lnTo>
                    <a:pt x="1097534" y="283525"/>
                  </a:lnTo>
                  <a:lnTo>
                    <a:pt x="1092322" y="283979"/>
                  </a:lnTo>
                  <a:lnTo>
                    <a:pt x="1087110" y="283979"/>
                  </a:lnTo>
                  <a:lnTo>
                    <a:pt x="1081898" y="283752"/>
                  </a:lnTo>
                  <a:lnTo>
                    <a:pt x="1076686" y="282844"/>
                  </a:lnTo>
                  <a:lnTo>
                    <a:pt x="1071927" y="281255"/>
                  </a:lnTo>
                  <a:lnTo>
                    <a:pt x="1067168" y="279438"/>
                  </a:lnTo>
                  <a:lnTo>
                    <a:pt x="1062636" y="277168"/>
                  </a:lnTo>
                  <a:lnTo>
                    <a:pt x="1058103" y="274216"/>
                  </a:lnTo>
                  <a:lnTo>
                    <a:pt x="1054251" y="270811"/>
                  </a:lnTo>
                  <a:lnTo>
                    <a:pt x="1050399" y="267178"/>
                  </a:lnTo>
                  <a:lnTo>
                    <a:pt x="1047226" y="263319"/>
                  </a:lnTo>
                  <a:lnTo>
                    <a:pt x="1044054" y="259005"/>
                  </a:lnTo>
                  <a:lnTo>
                    <a:pt x="1041561" y="254237"/>
                  </a:lnTo>
                  <a:lnTo>
                    <a:pt x="1039295" y="249470"/>
                  </a:lnTo>
                  <a:lnTo>
                    <a:pt x="1037482" y="244021"/>
                  </a:lnTo>
                  <a:lnTo>
                    <a:pt x="1036575" y="238799"/>
                  </a:lnTo>
                  <a:lnTo>
                    <a:pt x="1036122" y="233350"/>
                  </a:lnTo>
                  <a:lnTo>
                    <a:pt x="1036122" y="228355"/>
                  </a:lnTo>
                  <a:lnTo>
                    <a:pt x="1036349" y="223134"/>
                  </a:lnTo>
                  <a:lnTo>
                    <a:pt x="1037255" y="218139"/>
                  </a:lnTo>
                  <a:lnTo>
                    <a:pt x="1038841" y="213144"/>
                  </a:lnTo>
                  <a:lnTo>
                    <a:pt x="1040654" y="208376"/>
                  </a:lnTo>
                  <a:lnTo>
                    <a:pt x="1042920" y="203836"/>
                  </a:lnTo>
                  <a:lnTo>
                    <a:pt x="1045866" y="199295"/>
                  </a:lnTo>
                  <a:lnTo>
                    <a:pt x="1049266" y="195435"/>
                  </a:lnTo>
                  <a:lnTo>
                    <a:pt x="1052891" y="191576"/>
                  </a:lnTo>
                  <a:lnTo>
                    <a:pt x="1056744" y="188170"/>
                  </a:lnTo>
                  <a:lnTo>
                    <a:pt x="1061049" y="185219"/>
                  </a:lnTo>
                  <a:lnTo>
                    <a:pt x="1065582" y="182494"/>
                  </a:lnTo>
                  <a:lnTo>
                    <a:pt x="1070567" y="180451"/>
                  </a:lnTo>
                  <a:lnTo>
                    <a:pt x="1443569" y="41279"/>
                  </a:lnTo>
                  <a:lnTo>
                    <a:pt x="1446288" y="40370"/>
                  </a:lnTo>
                  <a:lnTo>
                    <a:pt x="1449461" y="39462"/>
                  </a:lnTo>
                  <a:lnTo>
                    <a:pt x="1452633" y="38781"/>
                  </a:lnTo>
                  <a:lnTo>
                    <a:pt x="1455579" y="38327"/>
                  </a:lnTo>
                  <a:lnTo>
                    <a:pt x="1458752" y="38100"/>
                  </a:lnTo>
                  <a:close/>
                  <a:moveTo>
                    <a:pt x="102528" y="0"/>
                  </a:moveTo>
                  <a:lnTo>
                    <a:pt x="107971" y="454"/>
                  </a:lnTo>
                  <a:lnTo>
                    <a:pt x="113189" y="681"/>
                  </a:lnTo>
                  <a:lnTo>
                    <a:pt x="118406" y="1361"/>
                  </a:lnTo>
                  <a:lnTo>
                    <a:pt x="123169" y="2268"/>
                  </a:lnTo>
                  <a:lnTo>
                    <a:pt x="128386" y="3403"/>
                  </a:lnTo>
                  <a:lnTo>
                    <a:pt x="133376" y="4764"/>
                  </a:lnTo>
                  <a:lnTo>
                    <a:pt x="137913" y="6578"/>
                  </a:lnTo>
                  <a:lnTo>
                    <a:pt x="142450" y="8393"/>
                  </a:lnTo>
                  <a:lnTo>
                    <a:pt x="147213" y="10434"/>
                  </a:lnTo>
                  <a:lnTo>
                    <a:pt x="151523" y="12476"/>
                  </a:lnTo>
                  <a:lnTo>
                    <a:pt x="156059" y="14971"/>
                  </a:lnTo>
                  <a:lnTo>
                    <a:pt x="160143" y="17693"/>
                  </a:lnTo>
                  <a:lnTo>
                    <a:pt x="164225" y="20642"/>
                  </a:lnTo>
                  <a:lnTo>
                    <a:pt x="168082" y="23590"/>
                  </a:lnTo>
                  <a:lnTo>
                    <a:pt x="171711" y="26993"/>
                  </a:lnTo>
                  <a:lnTo>
                    <a:pt x="175340" y="30169"/>
                  </a:lnTo>
                  <a:lnTo>
                    <a:pt x="178743" y="33798"/>
                  </a:lnTo>
                  <a:lnTo>
                    <a:pt x="181918" y="37427"/>
                  </a:lnTo>
                  <a:lnTo>
                    <a:pt x="185094" y="41510"/>
                  </a:lnTo>
                  <a:lnTo>
                    <a:pt x="188043" y="45593"/>
                  </a:lnTo>
                  <a:lnTo>
                    <a:pt x="190538" y="49676"/>
                  </a:lnTo>
                  <a:lnTo>
                    <a:pt x="193033" y="53986"/>
                  </a:lnTo>
                  <a:lnTo>
                    <a:pt x="195074" y="58296"/>
                  </a:lnTo>
                  <a:lnTo>
                    <a:pt x="197343" y="63059"/>
                  </a:lnTo>
                  <a:lnTo>
                    <a:pt x="199157" y="67596"/>
                  </a:lnTo>
                  <a:lnTo>
                    <a:pt x="200745" y="72359"/>
                  </a:lnTo>
                  <a:lnTo>
                    <a:pt x="202106" y="77122"/>
                  </a:lnTo>
                  <a:lnTo>
                    <a:pt x="203467" y="82340"/>
                  </a:lnTo>
                  <a:lnTo>
                    <a:pt x="204148" y="87330"/>
                  </a:lnTo>
                  <a:lnTo>
                    <a:pt x="205055" y="92320"/>
                  </a:lnTo>
                  <a:lnTo>
                    <a:pt x="205282" y="97537"/>
                  </a:lnTo>
                  <a:lnTo>
                    <a:pt x="205509" y="102981"/>
                  </a:lnTo>
                  <a:lnTo>
                    <a:pt x="205509" y="2092965"/>
                  </a:lnTo>
                  <a:lnTo>
                    <a:pt x="2195719" y="2092965"/>
                  </a:lnTo>
                  <a:lnTo>
                    <a:pt x="2201163" y="2093192"/>
                  </a:lnTo>
                  <a:lnTo>
                    <a:pt x="2206380" y="2093419"/>
                  </a:lnTo>
                  <a:lnTo>
                    <a:pt x="2211597" y="2094326"/>
                  </a:lnTo>
                  <a:lnTo>
                    <a:pt x="2216587" y="2095233"/>
                  </a:lnTo>
                  <a:lnTo>
                    <a:pt x="2221578" y="2096367"/>
                  </a:lnTo>
                  <a:lnTo>
                    <a:pt x="2226568" y="2097501"/>
                  </a:lnTo>
                  <a:lnTo>
                    <a:pt x="2231105" y="2099316"/>
                  </a:lnTo>
                  <a:lnTo>
                    <a:pt x="2235868" y="2101131"/>
                  </a:lnTo>
                  <a:lnTo>
                    <a:pt x="2240405" y="2103172"/>
                  </a:lnTo>
                  <a:lnTo>
                    <a:pt x="2244714" y="2105667"/>
                  </a:lnTo>
                  <a:lnTo>
                    <a:pt x="2249251" y="2107936"/>
                  </a:lnTo>
                  <a:lnTo>
                    <a:pt x="2253334" y="2110658"/>
                  </a:lnTo>
                  <a:lnTo>
                    <a:pt x="2257417" y="2113606"/>
                  </a:lnTo>
                  <a:lnTo>
                    <a:pt x="2261273" y="2116328"/>
                  </a:lnTo>
                  <a:lnTo>
                    <a:pt x="2264902" y="2119731"/>
                  </a:lnTo>
                  <a:lnTo>
                    <a:pt x="2268532" y="2123133"/>
                  </a:lnTo>
                  <a:lnTo>
                    <a:pt x="2271934" y="2126763"/>
                  </a:lnTo>
                  <a:lnTo>
                    <a:pt x="2275337" y="2130619"/>
                  </a:lnTo>
                  <a:lnTo>
                    <a:pt x="2278285" y="2134475"/>
                  </a:lnTo>
                  <a:lnTo>
                    <a:pt x="2281234" y="2138331"/>
                  </a:lnTo>
                  <a:lnTo>
                    <a:pt x="2283729" y="2142414"/>
                  </a:lnTo>
                  <a:lnTo>
                    <a:pt x="2286224" y="2146724"/>
                  </a:lnTo>
                  <a:lnTo>
                    <a:pt x="2288720" y="2151260"/>
                  </a:lnTo>
                  <a:lnTo>
                    <a:pt x="2290761" y="2155797"/>
                  </a:lnTo>
                  <a:lnTo>
                    <a:pt x="2292576" y="2160560"/>
                  </a:lnTo>
                  <a:lnTo>
                    <a:pt x="2294164" y="2165324"/>
                  </a:lnTo>
                  <a:lnTo>
                    <a:pt x="2295298" y="2170087"/>
                  </a:lnTo>
                  <a:lnTo>
                    <a:pt x="2296659" y="2175304"/>
                  </a:lnTo>
                  <a:lnTo>
                    <a:pt x="2297339" y="2180068"/>
                  </a:lnTo>
                  <a:lnTo>
                    <a:pt x="2298246" y="2185285"/>
                  </a:lnTo>
                  <a:lnTo>
                    <a:pt x="2298473" y="2190729"/>
                  </a:lnTo>
                  <a:lnTo>
                    <a:pt x="2298700" y="2195946"/>
                  </a:lnTo>
                  <a:lnTo>
                    <a:pt x="2298473" y="2201163"/>
                  </a:lnTo>
                  <a:lnTo>
                    <a:pt x="2298246" y="2206380"/>
                  </a:lnTo>
                  <a:lnTo>
                    <a:pt x="2297339" y="2211597"/>
                  </a:lnTo>
                  <a:lnTo>
                    <a:pt x="2296659" y="2216361"/>
                  </a:lnTo>
                  <a:lnTo>
                    <a:pt x="2295298" y="2221578"/>
                  </a:lnTo>
                  <a:lnTo>
                    <a:pt x="2294164" y="2226568"/>
                  </a:lnTo>
                  <a:lnTo>
                    <a:pt x="2292576" y="2231105"/>
                  </a:lnTo>
                  <a:lnTo>
                    <a:pt x="2290761" y="2235868"/>
                  </a:lnTo>
                  <a:lnTo>
                    <a:pt x="2288720" y="2240405"/>
                  </a:lnTo>
                  <a:lnTo>
                    <a:pt x="2286224" y="2244941"/>
                  </a:lnTo>
                  <a:lnTo>
                    <a:pt x="2283729" y="2249251"/>
                  </a:lnTo>
                  <a:lnTo>
                    <a:pt x="2281234" y="2253334"/>
                  </a:lnTo>
                  <a:lnTo>
                    <a:pt x="2278285" y="2257417"/>
                  </a:lnTo>
                  <a:lnTo>
                    <a:pt x="2275337" y="2261273"/>
                  </a:lnTo>
                  <a:lnTo>
                    <a:pt x="2271934" y="2264902"/>
                  </a:lnTo>
                  <a:lnTo>
                    <a:pt x="2268532" y="2268532"/>
                  </a:lnTo>
                  <a:lnTo>
                    <a:pt x="2264902" y="2271934"/>
                  </a:lnTo>
                  <a:lnTo>
                    <a:pt x="2261273" y="2275337"/>
                  </a:lnTo>
                  <a:lnTo>
                    <a:pt x="2257417" y="2278059"/>
                  </a:lnTo>
                  <a:lnTo>
                    <a:pt x="2253334" y="2281234"/>
                  </a:lnTo>
                  <a:lnTo>
                    <a:pt x="2249251" y="2283729"/>
                  </a:lnTo>
                  <a:lnTo>
                    <a:pt x="2244714" y="2286451"/>
                  </a:lnTo>
                  <a:lnTo>
                    <a:pt x="2240405" y="2288493"/>
                  </a:lnTo>
                  <a:lnTo>
                    <a:pt x="2235868" y="2290534"/>
                  </a:lnTo>
                  <a:lnTo>
                    <a:pt x="2231105" y="2292349"/>
                  </a:lnTo>
                  <a:lnTo>
                    <a:pt x="2226568" y="2294164"/>
                  </a:lnTo>
                  <a:lnTo>
                    <a:pt x="2221578" y="2295298"/>
                  </a:lnTo>
                  <a:lnTo>
                    <a:pt x="2216587" y="2296659"/>
                  </a:lnTo>
                  <a:lnTo>
                    <a:pt x="2211597" y="2297566"/>
                  </a:lnTo>
                  <a:lnTo>
                    <a:pt x="2206380" y="2298246"/>
                  </a:lnTo>
                  <a:lnTo>
                    <a:pt x="2201163" y="2298473"/>
                  </a:lnTo>
                  <a:lnTo>
                    <a:pt x="2195719" y="2298700"/>
                  </a:lnTo>
                  <a:lnTo>
                    <a:pt x="102528" y="2298700"/>
                  </a:lnTo>
                  <a:lnTo>
                    <a:pt x="97310" y="2298473"/>
                  </a:lnTo>
                  <a:lnTo>
                    <a:pt x="92093" y="2298246"/>
                  </a:lnTo>
                  <a:lnTo>
                    <a:pt x="86876" y="2297566"/>
                  </a:lnTo>
                  <a:lnTo>
                    <a:pt x="81886" y="2296659"/>
                  </a:lnTo>
                  <a:lnTo>
                    <a:pt x="77122" y="2295298"/>
                  </a:lnTo>
                  <a:lnTo>
                    <a:pt x="72132" y="2294164"/>
                  </a:lnTo>
                  <a:lnTo>
                    <a:pt x="67142" y="2292349"/>
                  </a:lnTo>
                  <a:lnTo>
                    <a:pt x="62605" y="2290534"/>
                  </a:lnTo>
                  <a:lnTo>
                    <a:pt x="57842" y="2288493"/>
                  </a:lnTo>
                  <a:lnTo>
                    <a:pt x="53532" y="2286451"/>
                  </a:lnTo>
                  <a:lnTo>
                    <a:pt x="49449" y="2283729"/>
                  </a:lnTo>
                  <a:lnTo>
                    <a:pt x="45139" y="2281234"/>
                  </a:lnTo>
                  <a:lnTo>
                    <a:pt x="41283" y="2278059"/>
                  </a:lnTo>
                  <a:lnTo>
                    <a:pt x="37200" y="2275337"/>
                  </a:lnTo>
                  <a:lnTo>
                    <a:pt x="33344" y="2271934"/>
                  </a:lnTo>
                  <a:lnTo>
                    <a:pt x="29715" y="2268532"/>
                  </a:lnTo>
                  <a:lnTo>
                    <a:pt x="26539" y="2264902"/>
                  </a:lnTo>
                  <a:lnTo>
                    <a:pt x="23364" y="2261273"/>
                  </a:lnTo>
                  <a:lnTo>
                    <a:pt x="20188" y="2257417"/>
                  </a:lnTo>
                  <a:lnTo>
                    <a:pt x="17466" y="2253334"/>
                  </a:lnTo>
                  <a:lnTo>
                    <a:pt x="14517" y="2249251"/>
                  </a:lnTo>
                  <a:lnTo>
                    <a:pt x="12249" y="2244941"/>
                  </a:lnTo>
                  <a:lnTo>
                    <a:pt x="9981" y="2240405"/>
                  </a:lnTo>
                  <a:lnTo>
                    <a:pt x="7939" y="2235868"/>
                  </a:lnTo>
                  <a:lnTo>
                    <a:pt x="6125" y="2231105"/>
                  </a:lnTo>
                  <a:lnTo>
                    <a:pt x="4537" y="2226568"/>
                  </a:lnTo>
                  <a:lnTo>
                    <a:pt x="2949" y="2221578"/>
                  </a:lnTo>
                  <a:lnTo>
                    <a:pt x="2042" y="2216361"/>
                  </a:lnTo>
                  <a:lnTo>
                    <a:pt x="907" y="2211597"/>
                  </a:lnTo>
                  <a:lnTo>
                    <a:pt x="454" y="2206380"/>
                  </a:lnTo>
                  <a:lnTo>
                    <a:pt x="0" y="2201163"/>
                  </a:lnTo>
                  <a:lnTo>
                    <a:pt x="0" y="2195946"/>
                  </a:lnTo>
                  <a:lnTo>
                    <a:pt x="0" y="102981"/>
                  </a:lnTo>
                  <a:lnTo>
                    <a:pt x="0" y="97537"/>
                  </a:lnTo>
                  <a:lnTo>
                    <a:pt x="454" y="92320"/>
                  </a:lnTo>
                  <a:lnTo>
                    <a:pt x="907" y="87330"/>
                  </a:lnTo>
                  <a:lnTo>
                    <a:pt x="2042" y="82340"/>
                  </a:lnTo>
                  <a:lnTo>
                    <a:pt x="2949" y="77122"/>
                  </a:lnTo>
                  <a:lnTo>
                    <a:pt x="4537" y="72359"/>
                  </a:lnTo>
                  <a:lnTo>
                    <a:pt x="6125" y="67596"/>
                  </a:lnTo>
                  <a:lnTo>
                    <a:pt x="7939" y="63059"/>
                  </a:lnTo>
                  <a:lnTo>
                    <a:pt x="9981" y="58296"/>
                  </a:lnTo>
                  <a:lnTo>
                    <a:pt x="12249" y="53986"/>
                  </a:lnTo>
                  <a:lnTo>
                    <a:pt x="14517" y="49676"/>
                  </a:lnTo>
                  <a:lnTo>
                    <a:pt x="17466" y="45593"/>
                  </a:lnTo>
                  <a:lnTo>
                    <a:pt x="20188" y="41510"/>
                  </a:lnTo>
                  <a:lnTo>
                    <a:pt x="23364" y="37427"/>
                  </a:lnTo>
                  <a:lnTo>
                    <a:pt x="26539" y="33798"/>
                  </a:lnTo>
                  <a:lnTo>
                    <a:pt x="29715" y="30169"/>
                  </a:lnTo>
                  <a:lnTo>
                    <a:pt x="33344" y="26993"/>
                  </a:lnTo>
                  <a:lnTo>
                    <a:pt x="37200" y="23590"/>
                  </a:lnTo>
                  <a:lnTo>
                    <a:pt x="41283" y="20642"/>
                  </a:lnTo>
                  <a:lnTo>
                    <a:pt x="45139" y="17693"/>
                  </a:lnTo>
                  <a:lnTo>
                    <a:pt x="49449" y="14971"/>
                  </a:lnTo>
                  <a:lnTo>
                    <a:pt x="53532" y="12476"/>
                  </a:lnTo>
                  <a:lnTo>
                    <a:pt x="57842" y="10434"/>
                  </a:lnTo>
                  <a:lnTo>
                    <a:pt x="62605" y="8393"/>
                  </a:lnTo>
                  <a:lnTo>
                    <a:pt x="67142" y="6578"/>
                  </a:lnTo>
                  <a:lnTo>
                    <a:pt x="72132" y="4764"/>
                  </a:lnTo>
                  <a:lnTo>
                    <a:pt x="77122" y="3403"/>
                  </a:lnTo>
                  <a:lnTo>
                    <a:pt x="81886" y="2268"/>
                  </a:lnTo>
                  <a:lnTo>
                    <a:pt x="86876" y="1361"/>
                  </a:lnTo>
                  <a:lnTo>
                    <a:pt x="92093" y="681"/>
                  </a:lnTo>
                  <a:lnTo>
                    <a:pt x="97310" y="454"/>
                  </a:lnTo>
                  <a:lnTo>
                    <a:pt x="102528" y="0"/>
                  </a:lnTo>
                  <a:close/>
                </a:path>
              </a:pathLst>
            </a:custGeom>
            <a:solidFill>
              <a:srgbClr val="FFFFFF"/>
            </a:solidFill>
            <a:ln>
              <a:noFill/>
            </a:ln>
          </p:spPr>
          <p:txBody>
            <a:bodyPr anchor="ctr">
              <a:scene3d>
                <a:camera prst="orthographicFront"/>
                <a:lightRig rig="threePt" dir="t"/>
              </a:scene3d>
              <a:sp3d>
                <a:contourClr>
                  <a:srgbClr val="FFFFFF"/>
                </a:contourClr>
              </a:sp3d>
            </a:bodyPr>
            <a:lstStyle/>
            <a:p>
              <a:pPr algn="ctr">
                <a:defRPr/>
              </a:pPr>
              <a:endParaRPr lang="zh-CN" altLang="en-US" sz="2667">
                <a:solidFill>
                  <a:srgbClr val="FFFFFF"/>
                </a:solidFill>
              </a:endParaRPr>
            </a:p>
          </p:txBody>
        </p:sp>
        <p:sp>
          <p:nvSpPr>
            <p:cNvPr id="48" name="MH_Other_5">
              <a:extLst>
                <a:ext uri="{FF2B5EF4-FFF2-40B4-BE49-F238E27FC236}">
                  <a16:creationId xmlns:a16="http://schemas.microsoft.com/office/drawing/2014/main" id="{92021A2B-70DF-4E39-87A0-7C1DDBC856C2}"/>
                </a:ext>
              </a:extLst>
            </p:cNvPr>
            <p:cNvSpPr/>
            <p:nvPr>
              <p:custDataLst>
                <p:tags r:id="rId16"/>
              </p:custDataLst>
            </p:nvPr>
          </p:nvSpPr>
          <p:spPr>
            <a:xfrm>
              <a:off x="1939577" y="5659824"/>
              <a:ext cx="704850" cy="730250"/>
            </a:xfrm>
            <a:prstGeom prst="rect">
              <a:avLst/>
            </a:prstGeom>
            <a:solidFill>
              <a:srgbClr val="FA912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667">
                <a:solidFill>
                  <a:srgbClr val="FFFFFF"/>
                </a:solidFill>
                <a:ea typeface="微软雅黑" panose="020B0503020204020204" pitchFamily="34" charset="-122"/>
              </a:endParaRPr>
            </a:p>
          </p:txBody>
        </p:sp>
        <p:sp>
          <p:nvSpPr>
            <p:cNvPr id="49" name="MH_Other_6">
              <a:extLst>
                <a:ext uri="{FF2B5EF4-FFF2-40B4-BE49-F238E27FC236}">
                  <a16:creationId xmlns:a16="http://schemas.microsoft.com/office/drawing/2014/main" id="{08586672-3779-4707-96A2-6EFD92D1E364}"/>
                </a:ext>
              </a:extLst>
            </p:cNvPr>
            <p:cNvSpPr/>
            <p:nvPr>
              <p:custDataLst>
                <p:tags r:id="rId17"/>
              </p:custDataLst>
            </p:nvPr>
          </p:nvSpPr>
          <p:spPr>
            <a:xfrm>
              <a:off x="1804640" y="5520124"/>
              <a:ext cx="974725" cy="1008062"/>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667">
                <a:solidFill>
                  <a:prstClr val="white"/>
                </a:solidFill>
                <a:ea typeface="微软雅黑" panose="020B0503020204020204" pitchFamily="34" charset="-122"/>
              </a:endParaRPr>
            </a:p>
          </p:txBody>
        </p:sp>
        <p:sp>
          <p:nvSpPr>
            <p:cNvPr id="50" name="MH_SubTitle_3">
              <a:extLst>
                <a:ext uri="{FF2B5EF4-FFF2-40B4-BE49-F238E27FC236}">
                  <a16:creationId xmlns:a16="http://schemas.microsoft.com/office/drawing/2014/main" id="{E4062714-CA2B-4189-BC25-B990C415796B}"/>
                </a:ext>
              </a:extLst>
            </p:cNvPr>
            <p:cNvSpPr txBox="1">
              <a:spLocks noChangeArrowheads="1"/>
            </p:cNvSpPr>
            <p:nvPr>
              <p:custDataLst>
                <p:tags r:id="rId18"/>
              </p:custDataLst>
            </p:nvPr>
          </p:nvSpPr>
          <p:spPr bwMode="auto">
            <a:xfrm>
              <a:off x="2963515" y="5430915"/>
              <a:ext cx="566102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625479"/>
              <a:r>
                <a:rPr lang="zh-CN" altLang="en-US" sz="1600" b="1" dirty="0">
                  <a:solidFill>
                    <a:srgbClr val="FA9129"/>
                  </a:solidFill>
                  <a:latin typeface="微软雅黑" panose="020B0503020204020204" pitchFamily="34" charset="-122"/>
                  <a:ea typeface="微软雅黑" panose="020B0503020204020204" pitchFamily="34" charset="-122"/>
                </a:rPr>
                <a:t>掌握着行业内关键核心技术</a:t>
              </a:r>
            </a:p>
          </p:txBody>
        </p:sp>
        <p:sp>
          <p:nvSpPr>
            <p:cNvPr id="51" name="MH_Text_3">
              <a:extLst>
                <a:ext uri="{FF2B5EF4-FFF2-40B4-BE49-F238E27FC236}">
                  <a16:creationId xmlns:a16="http://schemas.microsoft.com/office/drawing/2014/main" id="{15D74C28-3DAB-40BF-B7C0-F6E9FF53ADB9}"/>
                </a:ext>
              </a:extLst>
            </p:cNvPr>
            <p:cNvSpPr txBox="1"/>
            <p:nvPr>
              <p:custDataLst>
                <p:tags r:id="rId19"/>
              </p:custDataLst>
            </p:nvPr>
          </p:nvSpPr>
          <p:spPr>
            <a:xfrm>
              <a:off x="2963515" y="5819969"/>
              <a:ext cx="5661025" cy="887412"/>
            </a:xfrm>
            <a:prstGeom prst="rect">
              <a:avLst/>
            </a:prstGeom>
            <a:noFill/>
          </p:spPr>
          <p:txBody>
            <a:bodyPr lIns="0" tIns="0" rIns="0" bIns="0">
              <a:normAutofit/>
            </a:bodyPr>
            <a:lstStyle/>
            <a:p>
              <a:pPr algn="just" defTabSz="1625479"/>
              <a:r>
                <a:rPr lang="zh-CN" altLang="en-US" sz="1333" dirty="0">
                  <a:solidFill>
                    <a:prstClr val="black"/>
                  </a:solidFill>
                  <a:latin typeface="微软雅黑" panose="020B0503020204020204" pitchFamily="34" charset="-122"/>
                  <a:ea typeface="微软雅黑" panose="020B0503020204020204" pitchFamily="34" charset="-122"/>
                </a:rPr>
                <a:t>公司经过长时间的研究，研发了国内首个超复杂项目进度计算引擎技术，填补了国内没有</a:t>
              </a:r>
              <a:r>
                <a:rPr lang="en-US" altLang="zh-CN" sz="1333" dirty="0">
                  <a:solidFill>
                    <a:prstClr val="black"/>
                  </a:solidFill>
                  <a:latin typeface="微软雅黑" panose="020B0503020204020204" pitchFamily="34" charset="-122"/>
                  <a:ea typeface="微软雅黑" panose="020B0503020204020204" pitchFamily="34" charset="-122"/>
                </a:rPr>
                <a:t>CPM</a:t>
              </a:r>
              <a:r>
                <a:rPr lang="zh-CN" altLang="en-US" sz="1333" dirty="0">
                  <a:solidFill>
                    <a:prstClr val="black"/>
                  </a:solidFill>
                  <a:latin typeface="微软雅黑" panose="020B0503020204020204" pitchFamily="34" charset="-122"/>
                  <a:ea typeface="微软雅黑" panose="020B0503020204020204" pitchFamily="34" charset="-122"/>
                </a:rPr>
                <a:t>计算引擎的空白；自主研发</a:t>
              </a:r>
              <a:r>
                <a:rPr lang="en-US" altLang="zh-CN" sz="1333" dirty="0">
                  <a:solidFill>
                    <a:prstClr val="black"/>
                  </a:solidFill>
                  <a:latin typeface="微软雅黑" panose="020B0503020204020204" pitchFamily="34" charset="-122"/>
                  <a:ea typeface="微软雅黑" panose="020B0503020204020204" pitchFamily="34" charset="-122"/>
                </a:rPr>
                <a:t>BIM</a:t>
              </a:r>
              <a:r>
                <a:rPr lang="zh-CN" altLang="en-US" sz="1333" dirty="0">
                  <a:solidFill>
                    <a:prstClr val="black"/>
                  </a:solidFill>
                  <a:latin typeface="微软雅黑" panose="020B0503020204020204" pitchFamily="34" charset="-122"/>
                  <a:ea typeface="微软雅黑" panose="020B0503020204020204" pitchFamily="34" charset="-122"/>
                </a:rPr>
                <a:t>项目管理平台；</a:t>
              </a:r>
              <a:endParaRPr lang="en-US" altLang="zh-CN" sz="1333" dirty="0">
                <a:solidFill>
                  <a:prstClr val="black"/>
                </a:solidFill>
                <a:latin typeface="微软雅黑" panose="020B0503020204020204" pitchFamily="34" charset="-122"/>
                <a:ea typeface="微软雅黑" panose="020B0503020204020204" pitchFamily="34" charset="-122"/>
              </a:endParaRPr>
            </a:p>
            <a:p>
              <a:pPr algn="just" defTabSz="1625479"/>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52" name="Freeform 16">
              <a:extLst>
                <a:ext uri="{FF2B5EF4-FFF2-40B4-BE49-F238E27FC236}">
                  <a16:creationId xmlns:a16="http://schemas.microsoft.com/office/drawing/2014/main" id="{8BF5FE7F-18AA-40AB-846A-26917C1FEDF7}"/>
                </a:ext>
              </a:extLst>
            </p:cNvPr>
            <p:cNvSpPr>
              <a:spLocks noChangeArrowheads="1"/>
            </p:cNvSpPr>
            <p:nvPr/>
          </p:nvSpPr>
          <p:spPr bwMode="auto">
            <a:xfrm>
              <a:off x="2087215" y="5819969"/>
              <a:ext cx="398463" cy="412462"/>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60960" tIns="30480" rIns="60960" bIns="30480" anchor="ctr"/>
            <a:lstStyle/>
            <a:p>
              <a:pPr defTabSz="1625479"/>
              <a:endParaRPr lang="en-US" sz="3733">
                <a:solidFill>
                  <a:prstClr val="black"/>
                </a:solidFill>
                <a:latin typeface="Roboto Light"/>
              </a:endParaRPr>
            </a:p>
          </p:txBody>
        </p:sp>
      </p:grpSp>
    </p:spTree>
    <p:extLst>
      <p:ext uri="{BB962C8B-B14F-4D97-AF65-F5344CB8AC3E}">
        <p14:creationId xmlns:p14="http://schemas.microsoft.com/office/powerpoint/2010/main" val="137997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0" y="2202440"/>
            <a:ext cx="12192000" cy="2419703"/>
            <a:chOff x="170694" y="177982"/>
            <a:chExt cx="3936004"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微软雅黑 Light" panose="020B0502040204020203" pitchFamily="34" charset="-122"/>
                <a:ea typeface="微软雅黑 Light" panose="020B0502040204020203" pitchFamily="34" charset="-122"/>
                <a:cs typeface="+mn-ea"/>
                <a:sym typeface="Arial"/>
              </a:endParaRPr>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微软雅黑 Light" panose="020B0502040204020203" pitchFamily="34" charset="-122"/>
                <a:ea typeface="微软雅黑 Light" panose="020B0502040204020203" pitchFamily="34" charset="-122"/>
                <a:cs typeface="+mn-ea"/>
                <a:sym typeface="Arial"/>
              </a:endParaRPr>
            </a:p>
          </p:txBody>
        </p:sp>
        <p:sp>
          <p:nvSpPr>
            <p:cNvPr id="46" name="矩形 45"/>
            <p:cNvSpPr/>
            <p:nvPr/>
          </p:nvSpPr>
          <p:spPr>
            <a:xfrm>
              <a:off x="170694" y="261768"/>
              <a:ext cx="3936004" cy="611981"/>
            </a:xfrm>
            <a:prstGeom prst="rect">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endParaRPr lang="zh-CN" altLang="en-US" sz="2400">
                <a:latin typeface="微软雅黑 Light" panose="020B0502040204020203" pitchFamily="34" charset="-122"/>
                <a:ea typeface="微软雅黑 Light" panose="020B0502040204020203" pitchFamily="34" charset="-122"/>
                <a:cs typeface="+mn-ea"/>
                <a:sym typeface="Arial"/>
              </a:endParaRPr>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微软雅黑 Light" panose="020B0502040204020203" pitchFamily="34" charset="-122"/>
                <a:ea typeface="微软雅黑 Light" panose="020B0502040204020203" pitchFamily="34" charset="-122"/>
                <a:cs typeface="+mn-ea"/>
                <a:sym typeface="Arial"/>
              </a:endParaRPr>
            </a:p>
          </p:txBody>
        </p:sp>
        <p:sp>
          <p:nvSpPr>
            <p:cNvPr id="48" name="文本框 6"/>
            <p:cNvSpPr txBox="1"/>
            <p:nvPr/>
          </p:nvSpPr>
          <p:spPr>
            <a:xfrm>
              <a:off x="650907" y="284178"/>
              <a:ext cx="569115" cy="559693"/>
            </a:xfrm>
            <a:prstGeom prst="rect">
              <a:avLst/>
            </a:prstGeom>
            <a:noFill/>
          </p:spPr>
          <p:txBody>
            <a:bodyPr wrap="square" lIns="91440" tIns="45720" rIns="91440" bIns="45720" rtlCol="0">
              <a:spAutoFit/>
            </a:bodyPr>
            <a:lstStyle/>
            <a:p>
              <a:r>
                <a:rPr lang="en-US" altLang="zh-CN" sz="10666" dirty="0">
                  <a:solidFill>
                    <a:schemeClr val="bg1">
                      <a:lumMod val="95000"/>
                    </a:schemeClr>
                  </a:solidFill>
                  <a:latin typeface="微软雅黑 Light" panose="020B0502040204020203" pitchFamily="34" charset="-122"/>
                  <a:ea typeface="微软雅黑 Light" panose="020B0502040204020203" pitchFamily="34" charset="-122"/>
                  <a:cs typeface="+mn-ea"/>
                  <a:sym typeface="Arial"/>
                </a:rPr>
                <a:t>01</a:t>
              </a:r>
              <a:endParaRPr lang="zh-CN" altLang="en-US" sz="10666" dirty="0">
                <a:solidFill>
                  <a:schemeClr val="bg1">
                    <a:lumMod val="95000"/>
                  </a:schemeClr>
                </a:solidFill>
                <a:latin typeface="微软雅黑 Light" panose="020B0502040204020203" pitchFamily="34" charset="-122"/>
                <a:ea typeface="微软雅黑 Light" panose="020B0502040204020203" pitchFamily="34" charset="-122"/>
                <a:cs typeface="+mn-ea"/>
                <a:sym typeface="Arial"/>
              </a:endParaRPr>
            </a:p>
          </p:txBody>
        </p:sp>
      </p:grpSp>
      <p:sp>
        <p:nvSpPr>
          <p:cNvPr id="49" name="TextBox 48"/>
          <p:cNvSpPr txBox="1"/>
          <p:nvPr/>
        </p:nvSpPr>
        <p:spPr>
          <a:xfrm>
            <a:off x="3970635" y="2982043"/>
            <a:ext cx="8021340" cy="707888"/>
          </a:xfrm>
          <a:prstGeom prst="rect">
            <a:avLst/>
          </a:prstGeom>
          <a:noFill/>
        </p:spPr>
        <p:txBody>
          <a:bodyPr wrap="square" lIns="91445" tIns="45721" rIns="91445" bIns="45721" rtlCol="0">
            <a:spAutoFit/>
          </a:bodyPr>
          <a:lstStyle/>
          <a:p>
            <a:r>
              <a:rPr lang="zh-CN" altLang="en-US" sz="4000" b="1" dirty="0">
                <a:solidFill>
                  <a:srgbClr val="00B0F0"/>
                </a:solidFill>
                <a:latin typeface="微软雅黑" panose="020B0503020204020204" pitchFamily="34" charset="-122"/>
                <a:ea typeface="微软雅黑" panose="020B0503020204020204" pitchFamily="34" charset="-122"/>
              </a:rPr>
              <a:t>普华云实验室 </a:t>
            </a:r>
            <a:r>
              <a:rPr lang="en-US" altLang="zh-CN" sz="4000" b="1" dirty="0">
                <a:solidFill>
                  <a:srgbClr val="00B0F0"/>
                </a:solidFill>
                <a:latin typeface="微软雅黑" panose="020B0503020204020204" pitchFamily="34" charset="-122"/>
                <a:ea typeface="微软雅黑" panose="020B0503020204020204" pitchFamily="34" charset="-122"/>
              </a:rPr>
              <a:t>PowerEdu</a:t>
            </a:r>
            <a:r>
              <a:rPr lang="zh-CN" altLang="en-US" sz="4000" b="1" dirty="0">
                <a:solidFill>
                  <a:srgbClr val="00B0F0"/>
                </a:solidFill>
                <a:latin typeface="微软雅黑" panose="020B0503020204020204" pitchFamily="34" charset="-122"/>
                <a:ea typeface="微软雅黑" panose="020B0503020204020204" pitchFamily="34" charset="-122"/>
              </a:rPr>
              <a:t>是什么？</a:t>
            </a:r>
          </a:p>
        </p:txBody>
      </p:sp>
    </p:spTree>
    <p:extLst>
      <p:ext uri="{BB962C8B-B14F-4D97-AF65-F5344CB8AC3E}">
        <p14:creationId xmlns:p14="http://schemas.microsoft.com/office/powerpoint/2010/main" val="4107750984"/>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796080" y="2703806"/>
            <a:ext cx="4324637" cy="2677656"/>
          </a:xfrm>
          <a:prstGeom prst="rect">
            <a:avLst/>
          </a:prstGeom>
        </p:spPr>
        <p:txBody>
          <a:bodyPr wrap="square">
            <a:spAutoFit/>
          </a:bodyPr>
          <a:lstStyle/>
          <a:p>
            <a:pPr>
              <a:lnSpc>
                <a:spcPct val="150000"/>
              </a:lnSpc>
            </a:pPr>
            <a:r>
              <a:rPr lang="zh-CN" altLang="zh-CN" sz="1600" dirty="0">
                <a:solidFill>
                  <a:srgbClr val="1C1C1C"/>
                </a:solidFill>
                <a:latin typeface="微软雅黑" pitchFamily="34" charset="-122"/>
                <a:ea typeface="微软雅黑" pitchFamily="34" charset="-122"/>
              </a:rPr>
              <a:t>普华云实验室</a:t>
            </a:r>
            <a:r>
              <a:rPr lang="en-US" altLang="zh-CN" sz="1600" dirty="0">
                <a:solidFill>
                  <a:srgbClr val="1C1C1C"/>
                </a:solidFill>
                <a:latin typeface="微软雅黑" pitchFamily="34" charset="-122"/>
                <a:ea typeface="微软雅黑" pitchFamily="34" charset="-122"/>
              </a:rPr>
              <a:t> PowerEdu</a:t>
            </a:r>
            <a:r>
              <a:rPr lang="zh-CN" altLang="zh-CN" sz="1600" dirty="0">
                <a:solidFill>
                  <a:srgbClr val="1C1C1C"/>
                </a:solidFill>
                <a:latin typeface="微软雅黑" pitchFamily="34" charset="-122"/>
                <a:ea typeface="微软雅黑" pitchFamily="34" charset="-122"/>
              </a:rPr>
              <a:t>是一个</a:t>
            </a:r>
            <a:r>
              <a:rPr lang="zh-CN" altLang="en-US" sz="1600" dirty="0">
                <a:solidFill>
                  <a:srgbClr val="1C1C1C"/>
                </a:solidFill>
                <a:latin typeface="微软雅黑" pitchFamily="34" charset="-122"/>
                <a:ea typeface="微软雅黑" pitchFamily="34" charset="-122"/>
              </a:rPr>
              <a:t>服务于高校师资的</a:t>
            </a:r>
            <a:r>
              <a:rPr lang="zh-CN" altLang="zh-CN" sz="1600" dirty="0">
                <a:solidFill>
                  <a:srgbClr val="1C1C1C"/>
                </a:solidFill>
                <a:latin typeface="微软雅黑" pitchFamily="34" charset="-122"/>
                <a:ea typeface="微软雅黑" pitchFamily="34" charset="-122"/>
              </a:rPr>
              <a:t>集项目管理</a:t>
            </a:r>
            <a:r>
              <a:rPr lang="zh-CN" altLang="en-US" sz="1600" dirty="0">
                <a:solidFill>
                  <a:srgbClr val="1C1C1C"/>
                </a:solidFill>
                <a:latin typeface="微软雅黑" pitchFamily="34" charset="-122"/>
                <a:ea typeface="微软雅黑" pitchFamily="34" charset="-122"/>
              </a:rPr>
              <a:t>实验</a:t>
            </a:r>
            <a:r>
              <a:rPr lang="zh-CN" altLang="zh-CN" sz="1600" dirty="0">
                <a:solidFill>
                  <a:srgbClr val="1C1C1C"/>
                </a:solidFill>
                <a:latin typeface="微软雅黑" pitchFamily="34" charset="-122"/>
                <a:ea typeface="微软雅黑" pitchFamily="34" charset="-122"/>
              </a:rPr>
              <a:t>课程设计、实验</a:t>
            </a:r>
            <a:r>
              <a:rPr lang="zh-CN" altLang="en-US" sz="1600" dirty="0">
                <a:solidFill>
                  <a:srgbClr val="1C1C1C"/>
                </a:solidFill>
                <a:latin typeface="微软雅黑" pitchFamily="34" charset="-122"/>
                <a:ea typeface="微软雅黑" pitchFamily="34" charset="-122"/>
              </a:rPr>
              <a:t>课程布置</a:t>
            </a:r>
            <a:r>
              <a:rPr lang="zh-CN" altLang="zh-CN" sz="1600" dirty="0">
                <a:solidFill>
                  <a:srgbClr val="1C1C1C"/>
                </a:solidFill>
                <a:latin typeface="微软雅黑" pitchFamily="34" charset="-122"/>
                <a:ea typeface="微软雅黑" pitchFamily="34" charset="-122"/>
              </a:rPr>
              <a:t>、</a:t>
            </a:r>
            <a:r>
              <a:rPr lang="zh-CN" altLang="en-US" sz="1600" dirty="0">
                <a:solidFill>
                  <a:srgbClr val="1C1C1C"/>
                </a:solidFill>
                <a:latin typeface="微软雅黑" pitchFamily="34" charset="-122"/>
                <a:ea typeface="微软雅黑" pitchFamily="34" charset="-122"/>
              </a:rPr>
              <a:t>实验结果打分、实验教学记录管理和师资参与教学创新</a:t>
            </a:r>
            <a:r>
              <a:rPr lang="zh-CN" altLang="zh-CN" sz="1600" dirty="0">
                <a:solidFill>
                  <a:srgbClr val="1C1C1C"/>
                </a:solidFill>
                <a:latin typeface="微软雅黑" pitchFamily="34" charset="-122"/>
                <a:ea typeface="微软雅黑" pitchFamily="34" charset="-122"/>
              </a:rPr>
              <a:t>于一体的</a:t>
            </a:r>
            <a:r>
              <a:rPr lang="zh-CN" altLang="en-US" sz="1600" dirty="0">
                <a:solidFill>
                  <a:srgbClr val="1C1C1C"/>
                </a:solidFill>
                <a:latin typeface="微软雅黑" pitchFamily="34" charset="-122"/>
                <a:ea typeface="微软雅黑" pitchFamily="34" charset="-122"/>
              </a:rPr>
              <a:t>互联网</a:t>
            </a:r>
            <a:r>
              <a:rPr lang="en-US" altLang="zh-CN" sz="1600" dirty="0">
                <a:solidFill>
                  <a:srgbClr val="1C1C1C"/>
                </a:solidFill>
                <a:latin typeface="微软雅黑" pitchFamily="34" charset="-122"/>
                <a:ea typeface="微软雅黑" pitchFamily="34" charset="-122"/>
              </a:rPr>
              <a:t>+</a:t>
            </a:r>
            <a:r>
              <a:rPr lang="zh-CN" altLang="zh-CN" sz="1600" dirty="0">
                <a:solidFill>
                  <a:srgbClr val="1C1C1C"/>
                </a:solidFill>
                <a:latin typeface="微软雅黑" pitchFamily="34" charset="-122"/>
                <a:ea typeface="微软雅黑" pitchFamily="34" charset="-122"/>
              </a:rPr>
              <a:t>平台，</a:t>
            </a:r>
            <a:r>
              <a:rPr lang="zh-CN" altLang="en-US" sz="1600" dirty="0">
                <a:solidFill>
                  <a:srgbClr val="1C1C1C"/>
                </a:solidFill>
                <a:latin typeface="微软雅黑" pitchFamily="34" charset="-122"/>
                <a:ea typeface="微软雅黑" pitchFamily="34" charset="-122"/>
              </a:rPr>
              <a:t>通过</a:t>
            </a:r>
            <a:r>
              <a:rPr lang="en-US" altLang="zh-CN" sz="1600" dirty="0" err="1">
                <a:solidFill>
                  <a:srgbClr val="1C1C1C"/>
                </a:solidFill>
                <a:latin typeface="微软雅黑" pitchFamily="34" charset="-122"/>
                <a:ea typeface="微软雅黑" pitchFamily="34" charset="-122"/>
              </a:rPr>
              <a:t>SaaS</a:t>
            </a:r>
            <a:r>
              <a:rPr lang="zh-CN" altLang="zh-CN" sz="1600" dirty="0">
                <a:solidFill>
                  <a:srgbClr val="1C1C1C"/>
                </a:solidFill>
                <a:latin typeface="微软雅黑" pitchFamily="34" charset="-122"/>
                <a:ea typeface="微软雅黑" pitchFamily="34" charset="-122"/>
              </a:rPr>
              <a:t>服务</a:t>
            </a:r>
            <a:r>
              <a:rPr lang="zh-CN" altLang="en-US" sz="1600" dirty="0">
                <a:solidFill>
                  <a:srgbClr val="1C1C1C"/>
                </a:solidFill>
                <a:latin typeface="微软雅黑" pitchFamily="34" charset="-122"/>
                <a:ea typeface="微软雅黑" pitchFamily="34" charset="-122"/>
              </a:rPr>
              <a:t>的形式</a:t>
            </a:r>
            <a:r>
              <a:rPr lang="zh-CN" altLang="zh-CN" sz="1600" dirty="0">
                <a:solidFill>
                  <a:srgbClr val="1C1C1C"/>
                </a:solidFill>
                <a:latin typeface="微软雅黑" pitchFamily="34" charset="-122"/>
                <a:ea typeface="微软雅黑" pitchFamily="34" charset="-122"/>
              </a:rPr>
              <a:t>为高等院校提供</a:t>
            </a:r>
            <a:r>
              <a:rPr lang="zh-CN" altLang="en-US" sz="1600" dirty="0">
                <a:solidFill>
                  <a:srgbClr val="1C1C1C"/>
                </a:solidFill>
                <a:latin typeface="微软雅黑" pitchFamily="34" charset="-122"/>
                <a:ea typeface="微软雅黑" pitchFamily="34" charset="-122"/>
              </a:rPr>
              <a:t>云端师资</a:t>
            </a:r>
            <a:r>
              <a:rPr lang="zh-CN" altLang="zh-CN" sz="1600" dirty="0">
                <a:solidFill>
                  <a:srgbClr val="1C1C1C"/>
                </a:solidFill>
                <a:latin typeface="微软雅黑" pitchFamily="34" charset="-122"/>
                <a:ea typeface="微软雅黑" pitchFamily="34" charset="-122"/>
              </a:rPr>
              <a:t>专属实验室</a:t>
            </a:r>
            <a:r>
              <a:rPr lang="en-US" altLang="zh-CN" sz="1600" dirty="0">
                <a:solidFill>
                  <a:srgbClr val="1C1C1C"/>
                </a:solidFill>
                <a:latin typeface="微软雅黑" pitchFamily="34" charset="-122"/>
                <a:ea typeface="微软雅黑" pitchFamily="34" charset="-122"/>
              </a:rPr>
              <a:t> </a:t>
            </a:r>
            <a:r>
              <a:rPr lang="zh-CN" altLang="zh-CN" sz="1600" dirty="0">
                <a:solidFill>
                  <a:srgbClr val="1C1C1C"/>
                </a:solidFill>
                <a:latin typeface="微软雅黑" pitchFamily="34" charset="-122"/>
                <a:ea typeface="微软雅黑" pitchFamily="34" charset="-122"/>
              </a:rPr>
              <a:t>。</a:t>
            </a:r>
            <a:r>
              <a:rPr lang="zh-CN" altLang="en-US" sz="1600" dirty="0">
                <a:solidFill>
                  <a:srgbClr val="1C1C1C"/>
                </a:solidFill>
                <a:latin typeface="微软雅黑" pitchFamily="34" charset="-122"/>
                <a:ea typeface="微软雅黑" pitchFamily="34" charset="-122"/>
              </a:rPr>
              <a:t>打通课程的理论教学与实训环节，助力院校“人才能力培养”教学理念的落地。</a:t>
            </a:r>
            <a:endParaRPr lang="zh-CN" altLang="zh-CN" sz="1600" dirty="0">
              <a:solidFill>
                <a:srgbClr val="1C1C1C"/>
              </a:solidFill>
              <a:latin typeface="微软雅黑" pitchFamily="34" charset="-122"/>
              <a:ea typeface="微软雅黑" pitchFamily="34" charset="-122"/>
            </a:endParaRPr>
          </a:p>
        </p:txBody>
      </p:sp>
      <p:sp>
        <p:nvSpPr>
          <p:cNvPr id="4" name="矩形 3"/>
          <p:cNvSpPr/>
          <p:nvPr/>
        </p:nvSpPr>
        <p:spPr>
          <a:xfrm>
            <a:off x="6775289" y="1835617"/>
            <a:ext cx="4508202" cy="584775"/>
          </a:xfrm>
          <a:prstGeom prst="rect">
            <a:avLst/>
          </a:prstGeom>
        </p:spPr>
        <p:txBody>
          <a:bodyPr wrap="square">
            <a:spAutoFit/>
          </a:bodyPr>
          <a:lstStyle/>
          <a:p>
            <a:r>
              <a:rPr lang="zh-CN" altLang="en-US" sz="3200" dirty="0">
                <a:solidFill>
                  <a:srgbClr val="17C2C8"/>
                </a:solidFill>
                <a:latin typeface="微软雅黑" pitchFamily="34" charset="-122"/>
                <a:ea typeface="微软雅黑" pitchFamily="34" charset="-122"/>
              </a:rPr>
              <a:t>普华云实验室是什么</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58" y="6371944"/>
            <a:ext cx="1571625" cy="314325"/>
          </a:xfrm>
          <a:prstGeom prst="rect">
            <a:avLst/>
          </a:prstGeom>
        </p:spPr>
      </p:pic>
      <p:pic>
        <p:nvPicPr>
          <p:cNvPr id="6" name="Picture 2" descr="D:\营销资料\高校PPE实验室\普华教育平台\PC显示.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47" y="1458138"/>
            <a:ext cx="5351153" cy="4589423"/>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744846" y="78343"/>
            <a:ext cx="3877985" cy="535531"/>
          </a:xfrm>
          <a:prstGeom prst="rect">
            <a:avLst/>
          </a:prstGeom>
        </p:spPr>
        <p:txBody>
          <a:bodyPr vert="horz" lIns="91440" tIns="45720" rIns="91440" bIns="45720" rtlCol="0" anchor="ctr">
            <a:noAutofit/>
          </a:bodyPr>
          <a:lstStyle/>
          <a:p>
            <a:pPr defTabSz="914377">
              <a:lnSpc>
                <a:spcPct val="90000"/>
              </a:lnSpc>
              <a:spcBef>
                <a:spcPct val="0"/>
              </a:spcBef>
            </a:pPr>
            <a:r>
              <a:rPr lang="zh-CN" altLang="en-US" sz="3200" b="1" dirty="0">
                <a:solidFill>
                  <a:srgbClr val="00B0F0"/>
                </a:solidFill>
                <a:latin typeface="微软雅黑" panose="020B0503020204020204" pitchFamily="34" charset="-122"/>
                <a:ea typeface="微软雅黑" panose="020B0503020204020204" pitchFamily="34" charset="-122"/>
                <a:cs typeface="+mj-cs"/>
              </a:rPr>
              <a:t>普华云实验室是什么</a:t>
            </a:r>
          </a:p>
        </p:txBody>
      </p:sp>
    </p:spTree>
    <p:extLst>
      <p:ext uri="{BB962C8B-B14F-4D97-AF65-F5344CB8AC3E}">
        <p14:creationId xmlns:p14="http://schemas.microsoft.com/office/powerpoint/2010/main" val="1979702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44846" y="78343"/>
            <a:ext cx="3877985" cy="535531"/>
          </a:xfrm>
          <a:prstGeom prst="rect">
            <a:avLst/>
          </a:prstGeom>
        </p:spPr>
        <p:txBody>
          <a:bodyPr vert="horz" lIns="91440" tIns="45720" rIns="91440" bIns="45720" rtlCol="0" anchor="ctr">
            <a:noAutofit/>
          </a:bodyPr>
          <a:lstStyle/>
          <a:p>
            <a:pPr defTabSz="914377">
              <a:lnSpc>
                <a:spcPct val="90000"/>
              </a:lnSpc>
              <a:spcBef>
                <a:spcPct val="0"/>
              </a:spcBef>
            </a:pPr>
            <a:r>
              <a:rPr lang="zh-CN" altLang="en-US" sz="3200" b="1" dirty="0">
                <a:solidFill>
                  <a:srgbClr val="00B0F0"/>
                </a:solidFill>
                <a:latin typeface="微软雅黑" panose="020B0503020204020204" pitchFamily="34" charset="-122"/>
                <a:ea typeface="微软雅黑" panose="020B0503020204020204" pitchFamily="34" charset="-122"/>
                <a:cs typeface="+mj-cs"/>
              </a:rPr>
              <a:t>普华云实验室是什么</a:t>
            </a:r>
          </a:p>
        </p:txBody>
      </p:sp>
      <p:sp>
        <p:nvSpPr>
          <p:cNvPr id="4" name="矩形 3"/>
          <p:cNvSpPr/>
          <p:nvPr/>
        </p:nvSpPr>
        <p:spPr>
          <a:xfrm>
            <a:off x="6796080" y="2703806"/>
            <a:ext cx="4687708" cy="3046988"/>
          </a:xfrm>
          <a:prstGeom prst="rect">
            <a:avLst/>
          </a:prstGeom>
        </p:spPr>
        <p:txBody>
          <a:bodyPr wrap="square">
            <a:spAutoFit/>
          </a:bodyPr>
          <a:lstStyle/>
          <a:p>
            <a:pPr>
              <a:lnSpc>
                <a:spcPct val="150000"/>
              </a:lnSpc>
            </a:pPr>
            <a:r>
              <a:rPr lang="zh-CN" altLang="en-US" sz="1600" dirty="0">
                <a:solidFill>
                  <a:srgbClr val="1C1C1C"/>
                </a:solidFill>
                <a:latin typeface="微软雅黑" pitchFamily="34" charset="-122"/>
                <a:ea typeface="微软雅黑" pitchFamily="34" charset="-122"/>
              </a:rPr>
              <a:t>◆ 贴近真实的不同行业的实验课程设计方案，满足</a:t>
            </a:r>
            <a:endParaRPr lang="en-US" altLang="zh-CN" sz="1600" dirty="0">
              <a:solidFill>
                <a:srgbClr val="1C1C1C"/>
              </a:solidFill>
              <a:latin typeface="微软雅黑" pitchFamily="34" charset="-122"/>
              <a:ea typeface="微软雅黑" pitchFamily="34" charset="-122"/>
            </a:endParaRPr>
          </a:p>
          <a:p>
            <a:pPr>
              <a:lnSpc>
                <a:spcPct val="150000"/>
              </a:lnSpc>
            </a:pPr>
            <a:r>
              <a:rPr lang="en-US" altLang="zh-CN" sz="1600" dirty="0">
                <a:solidFill>
                  <a:srgbClr val="1C1C1C"/>
                </a:solidFill>
                <a:latin typeface="微软雅黑" pitchFamily="34" charset="-122"/>
                <a:ea typeface="微软雅黑" pitchFamily="34" charset="-122"/>
              </a:rPr>
              <a:t>   </a:t>
            </a:r>
            <a:r>
              <a:rPr lang="zh-CN" altLang="en-US" sz="1600" dirty="0">
                <a:solidFill>
                  <a:srgbClr val="1C1C1C"/>
                </a:solidFill>
                <a:latin typeface="微软雅黑" pitchFamily="34" charset="-122"/>
                <a:ea typeface="微软雅黑" pitchFamily="34" charset="-122"/>
              </a:rPr>
              <a:t>多样化教学服务的要求；</a:t>
            </a:r>
            <a:endParaRPr lang="en-US" altLang="zh-CN" sz="1600" dirty="0">
              <a:solidFill>
                <a:srgbClr val="1C1C1C"/>
              </a:solidFill>
              <a:latin typeface="微软雅黑" pitchFamily="34" charset="-122"/>
              <a:ea typeface="微软雅黑" pitchFamily="34" charset="-122"/>
            </a:endParaRPr>
          </a:p>
          <a:p>
            <a:pPr>
              <a:lnSpc>
                <a:spcPct val="150000"/>
              </a:lnSpc>
            </a:pPr>
            <a:r>
              <a:rPr lang="zh-CN" altLang="en-US" sz="1600" dirty="0">
                <a:solidFill>
                  <a:srgbClr val="1C1C1C"/>
                </a:solidFill>
                <a:latin typeface="微软雅黑" pitchFamily="34" charset="-122"/>
                <a:ea typeface="微软雅黑" pitchFamily="34" charset="-122"/>
              </a:rPr>
              <a:t>◆ 简单的操作流程，即开即用的实战课堂 </a:t>
            </a:r>
            <a:r>
              <a:rPr lang="en-US" altLang="zh-CN" sz="1600" dirty="0">
                <a:solidFill>
                  <a:srgbClr val="1C1C1C"/>
                </a:solidFill>
                <a:latin typeface="微软雅黑" pitchFamily="34" charset="-122"/>
                <a:ea typeface="微软雅黑" pitchFamily="34" charset="-122"/>
              </a:rPr>
              <a:t>;</a:t>
            </a:r>
          </a:p>
          <a:p>
            <a:pPr>
              <a:lnSpc>
                <a:spcPct val="150000"/>
              </a:lnSpc>
            </a:pPr>
            <a:r>
              <a:rPr lang="zh-CN" altLang="en-US" sz="1600" dirty="0">
                <a:solidFill>
                  <a:srgbClr val="1C1C1C"/>
                </a:solidFill>
                <a:latin typeface="微软雅黑" pitchFamily="34" charset="-122"/>
                <a:ea typeface="微软雅黑" pitchFamily="34" charset="-122"/>
              </a:rPr>
              <a:t>◆ 可自我设计的情景模拟、角色模拟，激发学生</a:t>
            </a:r>
            <a:endParaRPr lang="en-US" altLang="zh-CN" sz="1600" dirty="0">
              <a:solidFill>
                <a:srgbClr val="1C1C1C"/>
              </a:solidFill>
              <a:latin typeface="微软雅黑" pitchFamily="34" charset="-122"/>
              <a:ea typeface="微软雅黑" pitchFamily="34" charset="-122"/>
            </a:endParaRPr>
          </a:p>
          <a:p>
            <a:pPr>
              <a:lnSpc>
                <a:spcPct val="150000"/>
              </a:lnSpc>
            </a:pPr>
            <a:r>
              <a:rPr lang="en-US" altLang="zh-CN" sz="1600" dirty="0">
                <a:solidFill>
                  <a:srgbClr val="1C1C1C"/>
                </a:solidFill>
                <a:latin typeface="微软雅黑" pitchFamily="34" charset="-122"/>
                <a:ea typeface="微软雅黑" pitchFamily="34" charset="-122"/>
              </a:rPr>
              <a:t>   </a:t>
            </a:r>
            <a:r>
              <a:rPr lang="zh-CN" altLang="en-US" sz="1600" dirty="0">
                <a:solidFill>
                  <a:srgbClr val="1C1C1C"/>
                </a:solidFill>
                <a:latin typeface="微软雅黑" pitchFamily="34" charset="-122"/>
                <a:ea typeface="微软雅黑" pitchFamily="34" charset="-122"/>
              </a:rPr>
              <a:t>创意，提升学以实用的实际操作能力；</a:t>
            </a:r>
            <a:endParaRPr lang="en-US" altLang="zh-CN" sz="1600" dirty="0">
              <a:solidFill>
                <a:srgbClr val="1C1C1C"/>
              </a:solidFill>
              <a:latin typeface="微软雅黑" pitchFamily="34" charset="-122"/>
              <a:ea typeface="微软雅黑" pitchFamily="34" charset="-122"/>
            </a:endParaRPr>
          </a:p>
          <a:p>
            <a:pPr>
              <a:lnSpc>
                <a:spcPct val="150000"/>
              </a:lnSpc>
            </a:pPr>
            <a:r>
              <a:rPr lang="zh-CN" altLang="en-US" sz="1600" dirty="0">
                <a:solidFill>
                  <a:srgbClr val="1C1C1C"/>
                </a:solidFill>
                <a:latin typeface="微软雅黑" pitchFamily="34" charset="-122"/>
                <a:ea typeface="微软雅黑" pitchFamily="34" charset="-122"/>
              </a:rPr>
              <a:t>◆ 学生在完成布置的实验课程之余，可以选择其他 </a:t>
            </a:r>
            <a:endParaRPr lang="en-US" altLang="zh-CN" sz="1600" dirty="0">
              <a:solidFill>
                <a:srgbClr val="1C1C1C"/>
              </a:solidFill>
              <a:latin typeface="微软雅黑" pitchFamily="34" charset="-122"/>
              <a:ea typeface="微软雅黑" pitchFamily="34" charset="-122"/>
            </a:endParaRPr>
          </a:p>
          <a:p>
            <a:pPr>
              <a:lnSpc>
                <a:spcPct val="150000"/>
              </a:lnSpc>
            </a:pPr>
            <a:r>
              <a:rPr lang="en-US" altLang="zh-CN" sz="1600" dirty="0">
                <a:solidFill>
                  <a:srgbClr val="1C1C1C"/>
                </a:solidFill>
                <a:latin typeface="微软雅黑" pitchFamily="34" charset="-122"/>
                <a:ea typeface="微软雅黑" pitchFamily="34" charset="-122"/>
              </a:rPr>
              <a:t>   </a:t>
            </a:r>
            <a:r>
              <a:rPr lang="zh-CN" altLang="en-US" sz="1600" dirty="0">
                <a:solidFill>
                  <a:srgbClr val="1C1C1C"/>
                </a:solidFill>
                <a:latin typeface="微软雅黑" pitchFamily="34" charset="-122"/>
                <a:ea typeface="微软雅黑" pitchFamily="34" charset="-122"/>
              </a:rPr>
              <a:t>实验进一步提升自我的视野和技能。</a:t>
            </a:r>
            <a:endParaRPr lang="en-US" altLang="zh-CN" sz="1600" dirty="0">
              <a:solidFill>
                <a:srgbClr val="1C1C1C"/>
              </a:solidFill>
              <a:latin typeface="微软雅黑" pitchFamily="34" charset="-122"/>
              <a:ea typeface="微软雅黑" pitchFamily="34" charset="-122"/>
            </a:endParaRPr>
          </a:p>
          <a:p>
            <a:pPr>
              <a:lnSpc>
                <a:spcPct val="150000"/>
              </a:lnSpc>
            </a:pPr>
            <a:r>
              <a:rPr lang="en-US" altLang="zh-CN" sz="1600" dirty="0">
                <a:solidFill>
                  <a:srgbClr val="1C1C1C"/>
                </a:solidFill>
                <a:latin typeface="微软雅黑" pitchFamily="34" charset="-122"/>
                <a:ea typeface="微软雅黑" pitchFamily="34" charset="-122"/>
              </a:rPr>
              <a:t>   </a:t>
            </a:r>
            <a:r>
              <a:rPr lang="zh-CN" altLang="en-US" sz="1600" dirty="0">
                <a:solidFill>
                  <a:srgbClr val="1C1C1C"/>
                </a:solidFill>
                <a:latin typeface="微软雅黑" pitchFamily="34" charset="-122"/>
                <a:ea typeface="微软雅黑" pitchFamily="34" charset="-122"/>
              </a:rPr>
              <a:t> </a:t>
            </a:r>
            <a:endParaRPr lang="zh-CN" altLang="zh-CN" sz="1600" dirty="0">
              <a:solidFill>
                <a:srgbClr val="1C1C1C"/>
              </a:solidFill>
              <a:latin typeface="微软雅黑" pitchFamily="34" charset="-122"/>
              <a:ea typeface="微软雅黑" pitchFamily="34" charset="-122"/>
            </a:endParaRPr>
          </a:p>
        </p:txBody>
      </p:sp>
      <p:sp>
        <p:nvSpPr>
          <p:cNvPr id="5" name="矩形 4"/>
          <p:cNvSpPr/>
          <p:nvPr/>
        </p:nvSpPr>
        <p:spPr>
          <a:xfrm>
            <a:off x="6775289" y="1835617"/>
            <a:ext cx="4508202" cy="584775"/>
          </a:xfrm>
          <a:prstGeom prst="rect">
            <a:avLst/>
          </a:prstGeom>
        </p:spPr>
        <p:txBody>
          <a:bodyPr wrap="square">
            <a:spAutoFit/>
          </a:bodyPr>
          <a:lstStyle/>
          <a:p>
            <a:r>
              <a:rPr lang="zh-CN" altLang="en-US" sz="3200" dirty="0">
                <a:solidFill>
                  <a:srgbClr val="17C2C8"/>
                </a:solidFill>
                <a:latin typeface="微软雅黑" pitchFamily="34" charset="-122"/>
                <a:ea typeface="微软雅黑" pitchFamily="34" charset="-122"/>
              </a:rPr>
              <a:t>即开即用的学习平台</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707" y="1405719"/>
            <a:ext cx="5426317" cy="4653887"/>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433" y="6371944"/>
            <a:ext cx="1571625" cy="314325"/>
          </a:xfrm>
          <a:prstGeom prst="rect">
            <a:avLst/>
          </a:prstGeom>
        </p:spPr>
      </p:pic>
    </p:spTree>
    <p:extLst>
      <p:ext uri="{BB962C8B-B14F-4D97-AF65-F5344CB8AC3E}">
        <p14:creationId xmlns:p14="http://schemas.microsoft.com/office/powerpoint/2010/main" val="3506507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44846" y="78343"/>
            <a:ext cx="3877985" cy="535531"/>
          </a:xfrm>
          <a:prstGeom prst="rect">
            <a:avLst/>
          </a:prstGeom>
        </p:spPr>
        <p:txBody>
          <a:bodyPr vert="horz" lIns="91440" tIns="45720" rIns="91440" bIns="45720" rtlCol="0" anchor="ctr">
            <a:noAutofit/>
          </a:bodyPr>
          <a:lstStyle/>
          <a:p>
            <a:pPr defTabSz="914377">
              <a:lnSpc>
                <a:spcPct val="90000"/>
              </a:lnSpc>
              <a:spcBef>
                <a:spcPct val="0"/>
              </a:spcBef>
            </a:pPr>
            <a:r>
              <a:rPr lang="zh-CN" altLang="en-US" sz="3200" b="1" dirty="0">
                <a:solidFill>
                  <a:srgbClr val="00B0F0"/>
                </a:solidFill>
                <a:latin typeface="微软雅黑" panose="020B0503020204020204" pitchFamily="34" charset="-122"/>
                <a:ea typeface="微软雅黑" panose="020B0503020204020204" pitchFamily="34" charset="-122"/>
                <a:cs typeface="+mj-cs"/>
              </a:rPr>
              <a:t>普华云实验室是什么</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433" y="6371944"/>
            <a:ext cx="1571625" cy="314325"/>
          </a:xfrm>
          <a:prstGeom prst="rect">
            <a:avLst/>
          </a:prstGeom>
        </p:spPr>
      </p:pic>
      <p:sp>
        <p:nvSpPr>
          <p:cNvPr id="8" name="矩形 7"/>
          <p:cNvSpPr/>
          <p:nvPr/>
        </p:nvSpPr>
        <p:spPr>
          <a:xfrm>
            <a:off x="6530811" y="2040341"/>
            <a:ext cx="4687708" cy="3785652"/>
          </a:xfrm>
          <a:prstGeom prst="rect">
            <a:avLst/>
          </a:prstGeom>
        </p:spPr>
        <p:txBody>
          <a:bodyPr wrap="square">
            <a:spAutoFit/>
          </a:bodyPr>
          <a:lstStyle/>
          <a:p>
            <a:pPr>
              <a:lnSpc>
                <a:spcPct val="150000"/>
              </a:lnSpc>
            </a:pPr>
            <a:r>
              <a:rPr lang="zh-CN" altLang="en-US" sz="1600" dirty="0">
                <a:solidFill>
                  <a:srgbClr val="1C1C1C"/>
                </a:solidFill>
                <a:latin typeface="微软雅黑" pitchFamily="34" charset="-122"/>
                <a:ea typeface="微软雅黑" pitchFamily="34" charset="-122"/>
              </a:rPr>
              <a:t>◆ 老师可以在平台上创建院校或自我专属的课程；</a:t>
            </a:r>
            <a:endParaRPr lang="en-US" altLang="zh-CN" sz="1600" dirty="0">
              <a:solidFill>
                <a:srgbClr val="1C1C1C"/>
              </a:solidFill>
              <a:latin typeface="微软雅黑" pitchFamily="34" charset="-122"/>
              <a:ea typeface="微软雅黑" pitchFamily="34" charset="-122"/>
            </a:endParaRPr>
          </a:p>
          <a:p>
            <a:pPr>
              <a:lnSpc>
                <a:spcPct val="150000"/>
              </a:lnSpc>
            </a:pPr>
            <a:r>
              <a:rPr lang="zh-CN" altLang="en-US" sz="1600" dirty="0">
                <a:solidFill>
                  <a:srgbClr val="1C1C1C"/>
                </a:solidFill>
                <a:latin typeface="微软雅黑" pitchFamily="34" charset="-122"/>
                <a:ea typeface="微软雅黑" pitchFamily="34" charset="-122"/>
              </a:rPr>
              <a:t>◆ 每所院校均有专属的实验室，普华提供独立的远</a:t>
            </a:r>
            <a:endParaRPr lang="en-US" altLang="zh-CN" sz="1600" dirty="0">
              <a:solidFill>
                <a:srgbClr val="1C1C1C"/>
              </a:solidFill>
              <a:latin typeface="微软雅黑" pitchFamily="34" charset="-122"/>
              <a:ea typeface="微软雅黑" pitchFamily="34" charset="-122"/>
            </a:endParaRPr>
          </a:p>
          <a:p>
            <a:pPr>
              <a:lnSpc>
                <a:spcPct val="150000"/>
              </a:lnSpc>
            </a:pPr>
            <a:r>
              <a:rPr lang="en-US" altLang="zh-CN" sz="1600" dirty="0">
                <a:solidFill>
                  <a:srgbClr val="1C1C1C"/>
                </a:solidFill>
                <a:latin typeface="微软雅黑" pitchFamily="34" charset="-122"/>
                <a:ea typeface="微软雅黑" pitchFamily="34" charset="-122"/>
              </a:rPr>
              <a:t>   </a:t>
            </a:r>
            <a:r>
              <a:rPr lang="zh-CN" altLang="en-US" sz="1600" dirty="0">
                <a:solidFill>
                  <a:srgbClr val="1C1C1C"/>
                </a:solidFill>
                <a:latin typeface="微软雅黑" pitchFamily="34" charset="-122"/>
                <a:ea typeface="微软雅黑" pitchFamily="34" charset="-122"/>
              </a:rPr>
              <a:t>程服务器运维服务；</a:t>
            </a:r>
          </a:p>
          <a:p>
            <a:pPr>
              <a:lnSpc>
                <a:spcPct val="150000"/>
              </a:lnSpc>
            </a:pPr>
            <a:r>
              <a:rPr lang="zh-CN" altLang="en-US" sz="1600" dirty="0">
                <a:solidFill>
                  <a:srgbClr val="1C1C1C"/>
                </a:solidFill>
                <a:latin typeface="微软雅黑" pitchFamily="34" charset="-122"/>
                <a:ea typeface="微软雅黑" pitchFamily="34" charset="-122"/>
              </a:rPr>
              <a:t>◆ 每一个业务单元，普华都将提供不同行业背景的、</a:t>
            </a:r>
            <a:endParaRPr lang="en-US" altLang="zh-CN" sz="1600" dirty="0">
              <a:solidFill>
                <a:srgbClr val="1C1C1C"/>
              </a:solidFill>
              <a:latin typeface="微软雅黑" pitchFamily="34" charset="-122"/>
              <a:ea typeface="微软雅黑" pitchFamily="34" charset="-122"/>
            </a:endParaRPr>
          </a:p>
          <a:p>
            <a:pPr>
              <a:lnSpc>
                <a:spcPct val="150000"/>
              </a:lnSpc>
            </a:pPr>
            <a:r>
              <a:rPr lang="en-US" altLang="zh-CN" sz="1600" dirty="0">
                <a:solidFill>
                  <a:srgbClr val="1C1C1C"/>
                </a:solidFill>
                <a:latin typeface="微软雅黑" pitchFamily="34" charset="-122"/>
                <a:ea typeface="微软雅黑" pitchFamily="34" charset="-122"/>
              </a:rPr>
              <a:t>   </a:t>
            </a:r>
            <a:r>
              <a:rPr lang="zh-CN" altLang="en-US" sz="1600" dirty="0">
                <a:solidFill>
                  <a:srgbClr val="1C1C1C"/>
                </a:solidFill>
                <a:latin typeface="微软雅黑" pitchFamily="34" charset="-122"/>
                <a:ea typeface="微软雅黑" pitchFamily="34" charset="-122"/>
              </a:rPr>
              <a:t>深浅程度不同的、个人与团队兼备的实战情景模  </a:t>
            </a:r>
            <a:endParaRPr lang="en-US" altLang="zh-CN" sz="1600" dirty="0">
              <a:solidFill>
                <a:srgbClr val="1C1C1C"/>
              </a:solidFill>
              <a:latin typeface="微软雅黑" pitchFamily="34" charset="-122"/>
              <a:ea typeface="微软雅黑" pitchFamily="34" charset="-122"/>
            </a:endParaRPr>
          </a:p>
          <a:p>
            <a:pPr>
              <a:lnSpc>
                <a:spcPct val="150000"/>
              </a:lnSpc>
            </a:pPr>
            <a:r>
              <a:rPr lang="en-US" altLang="zh-CN" sz="1600" dirty="0">
                <a:solidFill>
                  <a:srgbClr val="1C1C1C"/>
                </a:solidFill>
                <a:latin typeface="微软雅黑" pitchFamily="34" charset="-122"/>
                <a:ea typeface="微软雅黑" pitchFamily="34" charset="-122"/>
              </a:rPr>
              <a:t>   </a:t>
            </a:r>
            <a:r>
              <a:rPr lang="zh-CN" altLang="en-US" sz="1600" dirty="0">
                <a:solidFill>
                  <a:srgbClr val="1C1C1C"/>
                </a:solidFill>
                <a:latin typeface="微软雅黑" pitchFamily="34" charset="-122"/>
                <a:ea typeface="微软雅黑" pitchFamily="34" charset="-122"/>
              </a:rPr>
              <a:t>拟实验课程设计；</a:t>
            </a:r>
            <a:endParaRPr lang="en-US" altLang="zh-CN" sz="1600" dirty="0">
              <a:solidFill>
                <a:srgbClr val="1C1C1C"/>
              </a:solidFill>
              <a:latin typeface="微软雅黑" pitchFamily="34" charset="-122"/>
              <a:ea typeface="微软雅黑" pitchFamily="34" charset="-122"/>
            </a:endParaRPr>
          </a:p>
          <a:p>
            <a:pPr>
              <a:lnSpc>
                <a:spcPct val="150000"/>
              </a:lnSpc>
            </a:pPr>
            <a:r>
              <a:rPr lang="zh-CN" altLang="en-US" sz="1600" dirty="0">
                <a:solidFill>
                  <a:srgbClr val="1C1C1C"/>
                </a:solidFill>
                <a:latin typeface="微软雅黑" pitchFamily="34" charset="-122"/>
                <a:ea typeface="微软雅黑" pitchFamily="34" charset="-122"/>
              </a:rPr>
              <a:t>◆ 普华欢迎老师参与课程建设，自创自用或分享创</a:t>
            </a:r>
            <a:endParaRPr lang="en-US" altLang="zh-CN" sz="1600" dirty="0">
              <a:solidFill>
                <a:srgbClr val="1C1C1C"/>
              </a:solidFill>
              <a:latin typeface="微软雅黑" pitchFamily="34" charset="-122"/>
              <a:ea typeface="微软雅黑" pitchFamily="34" charset="-122"/>
            </a:endParaRPr>
          </a:p>
          <a:p>
            <a:pPr>
              <a:lnSpc>
                <a:spcPct val="150000"/>
              </a:lnSpc>
            </a:pPr>
            <a:r>
              <a:rPr lang="en-US" altLang="zh-CN" sz="1600" dirty="0">
                <a:solidFill>
                  <a:srgbClr val="1C1C1C"/>
                </a:solidFill>
                <a:latin typeface="微软雅黑" pitchFamily="34" charset="-122"/>
                <a:ea typeface="微软雅黑" pitchFamily="34" charset="-122"/>
              </a:rPr>
              <a:t>   </a:t>
            </a:r>
            <a:r>
              <a:rPr lang="zh-CN" altLang="en-US" sz="1600" dirty="0">
                <a:solidFill>
                  <a:srgbClr val="1C1C1C"/>
                </a:solidFill>
                <a:latin typeface="微软雅黑" pitchFamily="34" charset="-122"/>
                <a:ea typeface="微软雅黑" pitchFamily="34" charset="-122"/>
              </a:rPr>
              <a:t>建的教学资料和实验课程设计到平台。用“社团</a:t>
            </a:r>
            <a:endParaRPr lang="en-US" altLang="zh-CN" sz="1600" dirty="0">
              <a:solidFill>
                <a:srgbClr val="1C1C1C"/>
              </a:solidFill>
              <a:latin typeface="微软雅黑" pitchFamily="34" charset="-122"/>
              <a:ea typeface="微软雅黑" pitchFamily="34" charset="-122"/>
            </a:endParaRPr>
          </a:p>
          <a:p>
            <a:pPr>
              <a:lnSpc>
                <a:spcPct val="150000"/>
              </a:lnSpc>
            </a:pPr>
            <a:r>
              <a:rPr lang="en-US" altLang="zh-CN" sz="1600" dirty="0">
                <a:solidFill>
                  <a:srgbClr val="1C1C1C"/>
                </a:solidFill>
                <a:latin typeface="微软雅黑" pitchFamily="34" charset="-122"/>
                <a:ea typeface="微软雅黑" pitchFamily="34" charset="-122"/>
              </a:rPr>
              <a:t>   </a:t>
            </a:r>
            <a:r>
              <a:rPr lang="zh-CN" altLang="en-US" sz="1600" dirty="0">
                <a:solidFill>
                  <a:srgbClr val="1C1C1C"/>
                </a:solidFill>
                <a:latin typeface="微软雅黑" pitchFamily="34" charset="-122"/>
                <a:ea typeface="微软雅黑" pitchFamily="34" charset="-122"/>
              </a:rPr>
              <a:t>驱动”聚合各位老师的责任担当，分享价值回报，</a:t>
            </a:r>
            <a:endParaRPr lang="en-US" altLang="zh-CN" sz="1600" dirty="0">
              <a:solidFill>
                <a:srgbClr val="1C1C1C"/>
              </a:solidFill>
              <a:latin typeface="微软雅黑" pitchFamily="34" charset="-122"/>
              <a:ea typeface="微软雅黑" pitchFamily="34" charset="-122"/>
            </a:endParaRPr>
          </a:p>
          <a:p>
            <a:pPr>
              <a:lnSpc>
                <a:spcPct val="150000"/>
              </a:lnSpc>
            </a:pPr>
            <a:r>
              <a:rPr lang="en-US" altLang="zh-CN" sz="1600" dirty="0">
                <a:solidFill>
                  <a:srgbClr val="1C1C1C"/>
                </a:solidFill>
                <a:latin typeface="微软雅黑" pitchFamily="34" charset="-122"/>
                <a:ea typeface="微软雅黑" pitchFamily="34" charset="-122"/>
              </a:rPr>
              <a:t>  </a:t>
            </a:r>
            <a:r>
              <a:rPr lang="zh-CN" altLang="en-US" sz="1600" dirty="0">
                <a:solidFill>
                  <a:srgbClr val="1C1C1C"/>
                </a:solidFill>
                <a:latin typeface="微软雅黑" pitchFamily="34" charset="-122"/>
                <a:ea typeface="微软雅黑" pitchFamily="34" charset="-122"/>
              </a:rPr>
              <a:t>助力项目管理教育走上辉煌的愿景。</a:t>
            </a:r>
            <a:endParaRPr lang="zh-CN" altLang="zh-CN" sz="1600" dirty="0">
              <a:solidFill>
                <a:srgbClr val="1C1C1C"/>
              </a:solidFill>
              <a:latin typeface="微软雅黑" pitchFamily="34" charset="-122"/>
              <a:ea typeface="微软雅黑" pitchFamily="34" charset="-122"/>
            </a:endParaRPr>
          </a:p>
        </p:txBody>
      </p:sp>
      <p:sp>
        <p:nvSpPr>
          <p:cNvPr id="9" name="矩形 8"/>
          <p:cNvSpPr/>
          <p:nvPr/>
        </p:nvSpPr>
        <p:spPr>
          <a:xfrm>
            <a:off x="6510019" y="1172152"/>
            <a:ext cx="5259829" cy="584775"/>
          </a:xfrm>
          <a:prstGeom prst="rect">
            <a:avLst/>
          </a:prstGeom>
        </p:spPr>
        <p:txBody>
          <a:bodyPr wrap="square">
            <a:spAutoFit/>
          </a:bodyPr>
          <a:lstStyle/>
          <a:p>
            <a:r>
              <a:rPr lang="zh-CN" altLang="en-US" sz="3200" dirty="0">
                <a:solidFill>
                  <a:srgbClr val="17C2C8"/>
                </a:solidFill>
                <a:latin typeface="微软雅黑" pitchFamily="34" charset="-122"/>
                <a:ea typeface="微软雅黑" pitchFamily="34" charset="-122"/>
              </a:rPr>
              <a:t>建立专属的实验教学空间</a:t>
            </a:r>
          </a:p>
        </p:txBody>
      </p:sp>
      <p:pic>
        <p:nvPicPr>
          <p:cNvPr id="10" name="Picture 2" descr="D:\营销资料\高校PPE实验室\普华教育平台\课程详情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152" y="1334349"/>
            <a:ext cx="5299211" cy="454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976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722313"/>
            <a:ext cx="11950700" cy="595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744846" y="78343"/>
            <a:ext cx="3877985" cy="535531"/>
          </a:xfrm>
          <a:prstGeom prst="rect">
            <a:avLst/>
          </a:prstGeom>
        </p:spPr>
        <p:txBody>
          <a:bodyPr vert="horz" lIns="91440" tIns="45720" rIns="91440" bIns="45720" rtlCol="0" anchor="ctr">
            <a:noAutofit/>
          </a:bodyPr>
          <a:lstStyle/>
          <a:p>
            <a:pPr defTabSz="914377">
              <a:lnSpc>
                <a:spcPct val="90000"/>
              </a:lnSpc>
              <a:spcBef>
                <a:spcPct val="0"/>
              </a:spcBef>
            </a:pPr>
            <a:r>
              <a:rPr lang="zh-CN" altLang="en-US" sz="3200" b="1" dirty="0">
                <a:solidFill>
                  <a:srgbClr val="00B0F0"/>
                </a:solidFill>
                <a:latin typeface="微软雅黑" panose="020B0503020204020204" pitchFamily="34" charset="-122"/>
                <a:ea typeface="微软雅黑" panose="020B0503020204020204" pitchFamily="34" charset="-122"/>
                <a:cs typeface="+mj-cs"/>
              </a:rPr>
              <a:t>普华云实验室是什么</a:t>
            </a:r>
          </a:p>
        </p:txBody>
      </p:sp>
    </p:spTree>
    <p:extLst>
      <p:ext uri="{BB962C8B-B14F-4D97-AF65-F5344CB8AC3E}">
        <p14:creationId xmlns:p14="http://schemas.microsoft.com/office/powerpoint/2010/main" val="1257009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0" y="2202440"/>
            <a:ext cx="12192000" cy="2419703"/>
            <a:chOff x="170694" y="177982"/>
            <a:chExt cx="3936004"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微软雅黑 Light" panose="020B0502040204020203" pitchFamily="34" charset="-122"/>
                <a:ea typeface="微软雅黑 Light" panose="020B0502040204020203" pitchFamily="34" charset="-122"/>
                <a:cs typeface="+mn-ea"/>
                <a:sym typeface="Arial"/>
              </a:endParaRPr>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微软雅黑 Light" panose="020B0502040204020203" pitchFamily="34" charset="-122"/>
                <a:ea typeface="微软雅黑 Light" panose="020B0502040204020203" pitchFamily="34" charset="-122"/>
                <a:cs typeface="+mn-ea"/>
                <a:sym typeface="Arial"/>
              </a:endParaRPr>
            </a:p>
          </p:txBody>
        </p:sp>
        <p:sp>
          <p:nvSpPr>
            <p:cNvPr id="46" name="矩形 45"/>
            <p:cNvSpPr/>
            <p:nvPr/>
          </p:nvSpPr>
          <p:spPr>
            <a:xfrm>
              <a:off x="170694" y="261768"/>
              <a:ext cx="3936004" cy="611981"/>
            </a:xfrm>
            <a:prstGeom prst="rect">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endParaRPr lang="zh-CN" altLang="en-US" sz="2400">
                <a:latin typeface="微软雅黑 Light" panose="020B0502040204020203" pitchFamily="34" charset="-122"/>
                <a:ea typeface="微软雅黑 Light" panose="020B0502040204020203" pitchFamily="34" charset="-122"/>
                <a:cs typeface="+mn-ea"/>
                <a:sym typeface="Arial"/>
              </a:endParaRPr>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微软雅黑 Light" panose="020B0502040204020203" pitchFamily="34" charset="-122"/>
                <a:ea typeface="微软雅黑 Light" panose="020B0502040204020203" pitchFamily="34" charset="-122"/>
                <a:cs typeface="+mn-ea"/>
                <a:sym typeface="Arial"/>
              </a:endParaRPr>
            </a:p>
          </p:txBody>
        </p:sp>
        <p:sp>
          <p:nvSpPr>
            <p:cNvPr id="48" name="文本框 6"/>
            <p:cNvSpPr txBox="1"/>
            <p:nvPr/>
          </p:nvSpPr>
          <p:spPr>
            <a:xfrm>
              <a:off x="610445" y="284178"/>
              <a:ext cx="569115" cy="559693"/>
            </a:xfrm>
            <a:prstGeom prst="rect">
              <a:avLst/>
            </a:prstGeom>
            <a:noFill/>
          </p:spPr>
          <p:txBody>
            <a:bodyPr wrap="square" lIns="91440" tIns="45720" rIns="91440" bIns="45720" rtlCol="0">
              <a:spAutoFit/>
            </a:bodyPr>
            <a:lstStyle/>
            <a:p>
              <a:r>
                <a:rPr lang="en-US" altLang="zh-CN" sz="10666" dirty="0">
                  <a:solidFill>
                    <a:schemeClr val="bg1">
                      <a:lumMod val="95000"/>
                    </a:schemeClr>
                  </a:solidFill>
                  <a:latin typeface="微软雅黑 Light" panose="020B0502040204020203" pitchFamily="34" charset="-122"/>
                  <a:ea typeface="微软雅黑 Light" panose="020B0502040204020203" pitchFamily="34" charset="-122"/>
                  <a:cs typeface="+mn-ea"/>
                  <a:sym typeface="Arial"/>
                </a:rPr>
                <a:t>02</a:t>
              </a:r>
              <a:endParaRPr lang="zh-CN" altLang="en-US" sz="10666" dirty="0">
                <a:solidFill>
                  <a:schemeClr val="bg1">
                    <a:lumMod val="95000"/>
                  </a:schemeClr>
                </a:solidFill>
                <a:latin typeface="微软雅黑 Light" panose="020B0502040204020203" pitchFamily="34" charset="-122"/>
                <a:ea typeface="微软雅黑 Light" panose="020B0502040204020203" pitchFamily="34" charset="-122"/>
                <a:cs typeface="+mn-ea"/>
                <a:sym typeface="Arial"/>
              </a:endParaRPr>
            </a:p>
          </p:txBody>
        </p:sp>
      </p:grpSp>
      <p:sp>
        <p:nvSpPr>
          <p:cNvPr id="49" name="TextBox 48"/>
          <p:cNvSpPr txBox="1"/>
          <p:nvPr/>
        </p:nvSpPr>
        <p:spPr>
          <a:xfrm>
            <a:off x="3676650" y="2982043"/>
            <a:ext cx="8353425" cy="707888"/>
          </a:xfrm>
          <a:prstGeom prst="rect">
            <a:avLst/>
          </a:prstGeom>
          <a:noFill/>
        </p:spPr>
        <p:txBody>
          <a:bodyPr wrap="square" lIns="91445" tIns="45721" rIns="91445" bIns="45721" rtlCol="0">
            <a:spAutoFit/>
          </a:bodyPr>
          <a:lstStyle/>
          <a:p>
            <a:r>
              <a:rPr lang="zh-CN" altLang="en-US" sz="4000" b="1" dirty="0">
                <a:solidFill>
                  <a:srgbClr val="00B0F0"/>
                </a:solidFill>
                <a:latin typeface="微软雅黑" panose="020B0503020204020204" pitchFamily="34" charset="-122"/>
                <a:ea typeface="微软雅黑" panose="020B0503020204020204" pitchFamily="34" charset="-122"/>
                <a:sym typeface="Arial"/>
              </a:rPr>
              <a:t>普华云实验室 </a:t>
            </a:r>
            <a:r>
              <a:rPr lang="en-US" altLang="zh-CN" sz="4000" b="1" dirty="0">
                <a:solidFill>
                  <a:srgbClr val="00B0F0"/>
                </a:solidFill>
                <a:latin typeface="微软雅黑" panose="020B0503020204020204" pitchFamily="34" charset="-122"/>
                <a:ea typeface="微软雅黑" panose="020B0503020204020204" pitchFamily="34" charset="-122"/>
                <a:sym typeface="Arial"/>
              </a:rPr>
              <a:t>PowerEdu</a:t>
            </a:r>
            <a:r>
              <a:rPr lang="zh-CN" altLang="en-US" sz="4000" b="1" dirty="0">
                <a:solidFill>
                  <a:srgbClr val="00B0F0"/>
                </a:solidFill>
                <a:latin typeface="微软雅黑" panose="020B0503020204020204" pitchFamily="34" charset="-122"/>
                <a:ea typeface="微软雅黑" panose="020B0503020204020204" pitchFamily="34" charset="-122"/>
                <a:sym typeface="Arial"/>
              </a:rPr>
              <a:t>如何使用？</a:t>
            </a:r>
            <a:endParaRPr lang="en-US" altLang="zh-CN" sz="4000" b="1" dirty="0">
              <a:solidFill>
                <a:srgbClr val="00B0F0"/>
              </a:solidFill>
              <a:latin typeface="微软雅黑" panose="020B0503020204020204" pitchFamily="34" charset="-122"/>
              <a:ea typeface="微软雅黑" panose="020B0503020204020204" pitchFamily="34" charset="-122"/>
              <a:sym typeface="Arial"/>
            </a:endParaRPr>
          </a:p>
        </p:txBody>
      </p:sp>
    </p:spTree>
    <p:extLst>
      <p:ext uri="{BB962C8B-B14F-4D97-AF65-F5344CB8AC3E}">
        <p14:creationId xmlns:p14="http://schemas.microsoft.com/office/powerpoint/2010/main" val="2287403318"/>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Rot="1" noChangeArrowheads="1"/>
          </p:cNvSpPr>
          <p:nvPr>
            <p:ph type="title"/>
          </p:nvPr>
        </p:nvSpPr>
        <p:spPr>
          <a:xfrm>
            <a:off x="723901" y="123032"/>
            <a:ext cx="9855201" cy="428624"/>
          </a:xfrm>
        </p:spPr>
        <p:txBody>
          <a:bodyPr/>
          <a:lstStyle/>
          <a:p>
            <a:pPr>
              <a:defRPr/>
            </a:pPr>
            <a:r>
              <a:rPr lang="zh-CN" altLang="en-US" dirty="0">
                <a:solidFill>
                  <a:srgbClr val="00B0F0"/>
                </a:solidFill>
                <a:latin typeface="微软雅黑" panose="020B0503020204020204" pitchFamily="34" charset="-122"/>
                <a:ea typeface="微软雅黑" panose="020B0503020204020204" pitchFamily="34" charset="-122"/>
              </a:rPr>
              <a:t>学生上课</a:t>
            </a:r>
            <a:r>
              <a:rPr lang="en-US" altLang="zh-CN" dirty="0">
                <a:solidFill>
                  <a:srgbClr val="00B0F0"/>
                </a:solidFill>
                <a:latin typeface="微软雅黑" panose="020B0503020204020204" pitchFamily="34" charset="-122"/>
                <a:ea typeface="微软雅黑" panose="020B0503020204020204" pitchFamily="34" charset="-122"/>
              </a:rPr>
              <a:t>——</a:t>
            </a:r>
            <a:r>
              <a:rPr lang="zh-CN" altLang="en-US" dirty="0">
                <a:solidFill>
                  <a:srgbClr val="00B0F0"/>
                </a:solidFill>
                <a:latin typeface="微软雅黑" panose="020B0503020204020204" pitchFamily="34" charset="-122"/>
                <a:ea typeface="微软雅黑" panose="020B0503020204020204" pitchFamily="34" charset="-122"/>
              </a:rPr>
              <a:t>进入课堂</a:t>
            </a:r>
            <a:endParaRPr lang="zh-CN" altLang="en-US" dirty="0">
              <a:latin typeface="Arial" charset="0"/>
              <a:ea typeface="楷体_GB2312" pitchFamily="49" charset="-122"/>
            </a:endParaRPr>
          </a:p>
        </p:txBody>
      </p:sp>
      <p:sp>
        <p:nvSpPr>
          <p:cNvPr id="9" name="矩形 8"/>
          <p:cNvSpPr/>
          <p:nvPr/>
        </p:nvSpPr>
        <p:spPr>
          <a:xfrm>
            <a:off x="600073" y="712051"/>
            <a:ext cx="11182352" cy="830997"/>
          </a:xfrm>
          <a:prstGeom prst="rect">
            <a:avLst/>
          </a:prstGeom>
        </p:spPr>
        <p:txBody>
          <a:bodyPr wrap="square">
            <a:spAutoFit/>
          </a:bodyPr>
          <a:lstStyle/>
          <a:p>
            <a:pPr marL="357188" indent="-357188"/>
            <a:r>
              <a:rPr lang="en-US" altLang="zh-CN" sz="2400" b="1" dirty="0"/>
              <a:t>1. </a:t>
            </a:r>
            <a:r>
              <a:rPr lang="zh-CN" altLang="en-US" sz="2400" b="1" dirty="0"/>
              <a:t>登录网址：</a:t>
            </a:r>
            <a:r>
              <a:rPr lang="en-US" altLang="zh-CN" sz="2400" b="1" dirty="0"/>
              <a:t>http://www.pmcloudlab.com</a:t>
            </a:r>
            <a:r>
              <a:rPr lang="zh-CN" altLang="en-US" sz="2400" b="1" dirty="0"/>
              <a:t>，点击“登录”按钮，输入账号和密码。学生账号为：</a:t>
            </a:r>
            <a:r>
              <a:rPr lang="en-US" altLang="zh-CN" sz="2400" b="1" dirty="0"/>
              <a:t>BJHK+</a:t>
            </a:r>
            <a:r>
              <a:rPr lang="zh-CN" altLang="en-US" sz="2400" b="1" dirty="0"/>
              <a:t>个人学号（注意大小写）初始密码与账号一致。</a:t>
            </a:r>
          </a:p>
        </p:txBody>
      </p:sp>
      <p:pic>
        <p:nvPicPr>
          <p:cNvPr id="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916" y="1944429"/>
            <a:ext cx="806908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799" y="3522436"/>
            <a:ext cx="5486400"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6191249" y="2861988"/>
            <a:ext cx="5847026" cy="461665"/>
          </a:xfrm>
          <a:prstGeom prst="rect">
            <a:avLst/>
          </a:prstGeom>
        </p:spPr>
        <p:txBody>
          <a:bodyPr wrap="square">
            <a:spAutoFit/>
          </a:bodyPr>
          <a:lstStyle/>
          <a:p>
            <a:r>
              <a:rPr lang="zh-CN" altLang="en-US" sz="2400" b="1" dirty="0"/>
              <a:t>学生登录后，可按下图所示修改初始密码：</a:t>
            </a: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231" y="2781868"/>
            <a:ext cx="5630863" cy="148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图片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078" y="4263005"/>
            <a:ext cx="47625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1816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80507161719"/>
  <p:tag name="MH_LIBRARY" val="GRAPHIC"/>
  <p:tag name="MH_TYPE" val="Other"/>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80507161719"/>
  <p:tag name="MH_LIBRARY" val="GRAPHIC"/>
  <p:tag name="MH_TYPE" val="Other"/>
  <p:tag name="MH_ORDER" val="6"/>
</p:tagLst>
</file>

<file path=ppt/tags/tag11.xml><?xml version="1.0" encoding="utf-8"?>
<p:tagLst xmlns:a="http://schemas.openxmlformats.org/drawingml/2006/main" xmlns:r="http://schemas.openxmlformats.org/officeDocument/2006/relationships" xmlns:p="http://schemas.openxmlformats.org/presentationml/2006/main">
  <p:tag name="MH" val="20180507161719"/>
  <p:tag name="MH_LIBRARY" val="GRAPHIC"/>
  <p:tag name="MH_TYPE" val="SubTitle"/>
  <p:tag name="MH_ORDER" val="3"/>
</p:tagLst>
</file>

<file path=ppt/tags/tag12.xml><?xml version="1.0" encoding="utf-8"?>
<p:tagLst xmlns:a="http://schemas.openxmlformats.org/drawingml/2006/main" xmlns:r="http://schemas.openxmlformats.org/officeDocument/2006/relationships" xmlns:p="http://schemas.openxmlformats.org/presentationml/2006/main">
  <p:tag name="MH" val="20180507161719"/>
  <p:tag name="MH_LIBRARY" val="GRAPHIC"/>
  <p:tag name="MH_TYPE" val="Text"/>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80507161719"/>
  <p:tag name="MH_LIBRARY" val="GRAPHIC"/>
  <p:tag name="MH_TYPE" val="Other"/>
  <p:tag name="MH_ORDER" val="7"/>
</p:tagLst>
</file>

<file path=ppt/tags/tag14.xml><?xml version="1.0" encoding="utf-8"?>
<p:tagLst xmlns:a="http://schemas.openxmlformats.org/drawingml/2006/main" xmlns:r="http://schemas.openxmlformats.org/officeDocument/2006/relationships" xmlns:p="http://schemas.openxmlformats.org/presentationml/2006/main">
  <p:tag name="MH" val="20180507161719"/>
  <p:tag name="MH_LIBRARY" val="GRAPHIC"/>
  <p:tag name="MH_TYPE" val="Other"/>
  <p:tag name="MH_ORDER" val="8"/>
</p:tagLst>
</file>

<file path=ppt/tags/tag15.xml><?xml version="1.0" encoding="utf-8"?>
<p:tagLst xmlns:a="http://schemas.openxmlformats.org/drawingml/2006/main" xmlns:r="http://schemas.openxmlformats.org/officeDocument/2006/relationships" xmlns:p="http://schemas.openxmlformats.org/presentationml/2006/main">
  <p:tag name="MH" val="20180507161719"/>
  <p:tag name="MH_LIBRARY" val="GRAPHIC"/>
  <p:tag name="MH_TYPE" val="Other"/>
  <p:tag name="MH_ORDER" val="9"/>
</p:tagLst>
</file>

<file path=ppt/tags/tag16.xml><?xml version="1.0" encoding="utf-8"?>
<p:tagLst xmlns:a="http://schemas.openxmlformats.org/drawingml/2006/main" xmlns:r="http://schemas.openxmlformats.org/officeDocument/2006/relationships" xmlns:p="http://schemas.openxmlformats.org/presentationml/2006/main">
  <p:tag name="MH" val="20180507161719"/>
  <p:tag name="MH_LIBRARY" val="GRAPHIC"/>
  <p:tag name="MH_TYPE" val="Other"/>
  <p:tag name="MH_ORDER" val="5"/>
</p:tagLst>
</file>

<file path=ppt/tags/tag17.xml><?xml version="1.0" encoding="utf-8"?>
<p:tagLst xmlns:a="http://schemas.openxmlformats.org/drawingml/2006/main" xmlns:r="http://schemas.openxmlformats.org/officeDocument/2006/relationships" xmlns:p="http://schemas.openxmlformats.org/presentationml/2006/main">
  <p:tag name="MH" val="20180507161719"/>
  <p:tag name="MH_LIBRARY" val="GRAPHIC"/>
  <p:tag name="MH_TYPE" val="Other"/>
  <p:tag name="MH_ORDER" val="6"/>
</p:tagLst>
</file>

<file path=ppt/tags/tag18.xml><?xml version="1.0" encoding="utf-8"?>
<p:tagLst xmlns:a="http://schemas.openxmlformats.org/drawingml/2006/main" xmlns:r="http://schemas.openxmlformats.org/officeDocument/2006/relationships" xmlns:p="http://schemas.openxmlformats.org/presentationml/2006/main">
  <p:tag name="MH" val="20180507161719"/>
  <p:tag name="MH_LIBRARY" val="GRAPHIC"/>
  <p:tag name="MH_TYPE" val="SubTitle"/>
  <p:tag name="MH_ORDER" val="3"/>
</p:tagLst>
</file>

<file path=ppt/tags/tag19.xml><?xml version="1.0" encoding="utf-8"?>
<p:tagLst xmlns:a="http://schemas.openxmlformats.org/drawingml/2006/main" xmlns:r="http://schemas.openxmlformats.org/officeDocument/2006/relationships" xmlns:p="http://schemas.openxmlformats.org/presentationml/2006/main">
  <p:tag name="MH" val="20180507161719"/>
  <p:tag name="MH_LIBRARY" val="GRAPHIC"/>
  <p:tag name="MH_TYPE" val="Text"/>
  <p:tag name="MH_ORDER" val="3"/>
</p:tagLst>
</file>

<file path=ppt/tags/tag2.xml><?xml version="1.0" encoding="utf-8"?>
<p:tagLst xmlns:a="http://schemas.openxmlformats.org/drawingml/2006/main" xmlns:r="http://schemas.openxmlformats.org/officeDocument/2006/relationships" xmlns:p="http://schemas.openxmlformats.org/presentationml/2006/main">
  <p:tag name="MH" val="20180507161719"/>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80507161719"/>
  <p:tag name="MH_LIBRARY" val="GRAPHIC"/>
  <p:tag name="MH_TYPE" val="Sub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80507161719"/>
  <p:tag name="MH_LIBRARY" val="GRAPHIC"/>
  <p:tag name="MH_TYPE" val="Text"/>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80507161719"/>
  <p:tag name="MH_LIBRARY" val="GRAPHIC"/>
  <p:tag name="MH_TYPE" val="Other"/>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80507161719"/>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80507161719"/>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80507161719"/>
  <p:tag name="MH_LIBRARY" val="GRAPHIC"/>
  <p:tag name="MH_TYPE" val="Text"/>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80507161719"/>
  <p:tag name="MH_LIBRARY" val="GRAPHIC"/>
  <p:tag name="MH_TYPE" val="Other"/>
  <p:tag name="MH_ORDER" val="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FF0000"/>
        </a:solidFill>
        <a:ln>
          <a:noFill/>
        </a:ln>
      </a:spPr>
      <a:bodyPr anchor="ctr"/>
      <a:lstStyle>
        <a:defPPr algn="ctr">
          <a:defRPr sz="2400" b="1"/>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3474</TotalTime>
  <Words>2122</Words>
  <Application>Microsoft Office PowerPoint</Application>
  <PresentationFormat>宽屏</PresentationFormat>
  <Paragraphs>294</Paragraphs>
  <Slides>29</Slides>
  <Notes>5</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29</vt:i4>
      </vt:variant>
    </vt:vector>
  </HeadingPairs>
  <TitlesOfParts>
    <vt:vector size="42" baseType="lpstr">
      <vt:lpstr>等线</vt:lpstr>
      <vt:lpstr>等线 Light</vt:lpstr>
      <vt:lpstr>宋体</vt:lpstr>
      <vt:lpstr>微软雅黑</vt:lpstr>
      <vt:lpstr>微软雅黑 Light</vt:lpstr>
      <vt:lpstr>Arial</vt:lpstr>
      <vt:lpstr>Calibri</vt:lpstr>
      <vt:lpstr>Calibri Light</vt:lpstr>
      <vt:lpstr>Roboto Light</vt:lpstr>
      <vt:lpstr>Segoe UI</vt:lpstr>
      <vt:lpstr>Wingdings</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学生上课——进入课堂</vt:lpstr>
      <vt:lpstr>学生上课——进入课堂</vt:lpstr>
      <vt:lpstr>学生上课——进入课堂</vt:lpstr>
      <vt:lpstr>学生上课——进入课堂</vt:lpstr>
      <vt:lpstr>学生上课——提交、撤销或重做作业</vt:lpstr>
      <vt:lpstr>学生上课——自评</vt:lpstr>
      <vt:lpstr>学生上课——自评</vt:lpstr>
      <vt:lpstr>注意事项</vt:lpstr>
      <vt:lpstr>注意事项</vt:lpstr>
      <vt:lpstr>PowerPoint 演示文稿</vt:lpstr>
      <vt:lpstr>进度管理实验操作流程</vt:lpstr>
      <vt:lpstr>实验课程估计时间</vt:lpstr>
      <vt:lpstr>实验估计时间</vt:lpstr>
      <vt:lpstr>PowerPoint 演示文稿</vt:lpstr>
      <vt:lpstr>PowerPoint 演示文稿</vt:lpstr>
      <vt:lpstr>产品与服务</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小 情子</dc:creator>
  <cp:lastModifiedBy>小 情子</cp:lastModifiedBy>
  <cp:revision>17</cp:revision>
  <dcterms:created xsi:type="dcterms:W3CDTF">2020-12-18T03:59:45Z</dcterms:created>
  <dcterms:modified xsi:type="dcterms:W3CDTF">2021-05-06T11:36:07Z</dcterms:modified>
</cp:coreProperties>
</file>